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4"/>
    <p:sldMasterId id="2147484005" r:id="rId5"/>
    <p:sldMasterId id="2147484025" r:id="rId6"/>
  </p:sldMasterIdLst>
  <p:notesMasterIdLst>
    <p:notesMasterId r:id="rId36"/>
  </p:notesMasterIdLst>
  <p:handoutMasterIdLst>
    <p:handoutMasterId r:id="rId37"/>
  </p:handoutMasterIdLst>
  <p:sldIdLst>
    <p:sldId id="458" r:id="rId7"/>
    <p:sldId id="476" r:id="rId8"/>
    <p:sldId id="475" r:id="rId9"/>
    <p:sldId id="294" r:id="rId10"/>
    <p:sldId id="284" r:id="rId11"/>
    <p:sldId id="286" r:id="rId12"/>
    <p:sldId id="273" r:id="rId13"/>
    <p:sldId id="261" r:id="rId14"/>
    <p:sldId id="265" r:id="rId15"/>
    <p:sldId id="262" r:id="rId16"/>
    <p:sldId id="263" r:id="rId17"/>
    <p:sldId id="264" r:id="rId18"/>
    <p:sldId id="266" r:id="rId19"/>
    <p:sldId id="268" r:id="rId20"/>
    <p:sldId id="267" r:id="rId21"/>
    <p:sldId id="269" r:id="rId22"/>
    <p:sldId id="270" r:id="rId23"/>
    <p:sldId id="283" r:id="rId24"/>
    <p:sldId id="483" r:id="rId25"/>
    <p:sldId id="455" r:id="rId26"/>
    <p:sldId id="478" r:id="rId27"/>
    <p:sldId id="477" r:id="rId28"/>
    <p:sldId id="358" r:id="rId29"/>
    <p:sldId id="479" r:id="rId30"/>
    <p:sldId id="480" r:id="rId31"/>
    <p:sldId id="482" r:id="rId32"/>
    <p:sldId id="481" r:id="rId33"/>
    <p:sldId id="454" r:id="rId34"/>
    <p:sldId id="453" r:id="rId3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613DE89-07CC-4EE8-B6F6-C6783871053E}">
          <p14:sldIdLst>
            <p14:sldId id="458"/>
            <p14:sldId id="476"/>
            <p14:sldId id="475"/>
            <p14:sldId id="294"/>
            <p14:sldId id="284"/>
            <p14:sldId id="286"/>
            <p14:sldId id="273"/>
            <p14:sldId id="261"/>
            <p14:sldId id="265"/>
            <p14:sldId id="262"/>
            <p14:sldId id="263"/>
            <p14:sldId id="264"/>
            <p14:sldId id="266"/>
            <p14:sldId id="268"/>
            <p14:sldId id="267"/>
            <p14:sldId id="269"/>
            <p14:sldId id="270"/>
            <p14:sldId id="283"/>
            <p14:sldId id="483"/>
            <p14:sldId id="455"/>
            <p14:sldId id="478"/>
            <p14:sldId id="477"/>
            <p14:sldId id="358"/>
            <p14:sldId id="479"/>
            <p14:sldId id="480"/>
            <p14:sldId id="482"/>
            <p14:sldId id="481"/>
            <p14:sldId id="454"/>
          </p14:sldIdLst>
        </p14:section>
        <p14:section name="Outro" id="{90694358-6AED-4E39-907A-9A0C875D0856}">
          <p14:sldIdLst>
            <p14:sldId id="45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F7C35"/>
    <a:srgbClr val="29384F"/>
    <a:srgbClr val="090C10"/>
    <a:srgbClr val="008895"/>
    <a:srgbClr val="777777"/>
    <a:srgbClr val="008894"/>
    <a:srgbClr val="0078D7"/>
    <a:srgbClr val="F3F3F3"/>
    <a:srgbClr val="BAD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EDB4E9-EA87-4983-A516-5BE1FD329D8A}" v="1121" dt="2018-05-28T22:23:00.155"/>
    <p1510:client id="{3345C442-C63B-413E-A567-A1A74FCBD4B1}" v="115" dt="2018-05-31T06:59:38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ddels stil 2 – uthevin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5" autoAdjust="0"/>
    <p:restoredTop sz="87406" autoAdjust="0"/>
  </p:normalViewPr>
  <p:slideViewPr>
    <p:cSldViewPr snapToGrid="0">
      <p:cViewPr varScale="1">
        <p:scale>
          <a:sx n="76" d="100"/>
          <a:sy n="76" d="100"/>
        </p:scale>
        <p:origin x="72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26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9A0FF6-508B-45F8-B274-715D26440CC9}" type="doc">
      <dgm:prSet loTypeId="urn:microsoft.com/office/officeart/2008/layout/AlternatingHexagons" loCatId="Inbox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33927DF-EDDB-491B-AE6D-0183316F662D}">
      <dgm:prSet/>
      <dgm:spPr/>
      <dgm:t>
        <a:bodyPr/>
        <a:lstStyle/>
        <a:p>
          <a:r>
            <a:rPr lang="en-US"/>
            <a:t>Rules and regulations</a:t>
          </a:r>
        </a:p>
      </dgm:t>
    </dgm:pt>
    <dgm:pt modelId="{3EAE796C-C77A-4556-B20D-A5D0B2BF4B0C}" type="parTrans" cxnId="{C3C9F917-3E8A-4438-81BC-8C19D791AE78}">
      <dgm:prSet/>
      <dgm:spPr/>
      <dgm:t>
        <a:bodyPr/>
        <a:lstStyle/>
        <a:p>
          <a:endParaRPr lang="en-US"/>
        </a:p>
      </dgm:t>
    </dgm:pt>
    <dgm:pt modelId="{1EA90C45-33EB-426C-BF8C-4D2F97DBEE11}" type="sibTrans" cxnId="{C3C9F917-3E8A-4438-81BC-8C19D791AE78}">
      <dgm:prSet/>
      <dgm:spPr/>
      <dgm:t>
        <a:bodyPr/>
        <a:lstStyle/>
        <a:p>
          <a:endParaRPr lang="en-US"/>
        </a:p>
      </dgm:t>
    </dgm:pt>
    <dgm:pt modelId="{82608B78-0D84-4A25-92F1-88ED1A85B345}">
      <dgm:prSet/>
      <dgm:spPr/>
      <dgm:t>
        <a:bodyPr/>
        <a:lstStyle/>
        <a:p>
          <a:r>
            <a:rPr lang="en-US"/>
            <a:t>Governance</a:t>
          </a:r>
        </a:p>
      </dgm:t>
    </dgm:pt>
    <dgm:pt modelId="{6570DE10-5B9C-47EE-95B2-DF4872431E15}" type="parTrans" cxnId="{DCFEBB6A-9A5C-4C43-88DC-AB88D17D5A33}">
      <dgm:prSet/>
      <dgm:spPr/>
      <dgm:t>
        <a:bodyPr/>
        <a:lstStyle/>
        <a:p>
          <a:endParaRPr lang="en-US"/>
        </a:p>
      </dgm:t>
    </dgm:pt>
    <dgm:pt modelId="{7D6BDCBA-EE97-4718-B334-8C90DC8025DA}" type="sibTrans" cxnId="{DCFEBB6A-9A5C-4C43-88DC-AB88D17D5A33}">
      <dgm:prSet/>
      <dgm:spPr/>
      <dgm:t>
        <a:bodyPr/>
        <a:lstStyle/>
        <a:p>
          <a:endParaRPr lang="en-US"/>
        </a:p>
      </dgm:t>
    </dgm:pt>
    <dgm:pt modelId="{916AF93D-DA29-45BC-A3CF-6884E02186A9}">
      <dgm:prSet/>
      <dgm:spPr/>
      <dgm:t>
        <a:bodyPr/>
        <a:lstStyle/>
        <a:p>
          <a:r>
            <a:rPr lang="en-US"/>
            <a:t>Tools</a:t>
          </a:r>
        </a:p>
      </dgm:t>
    </dgm:pt>
    <dgm:pt modelId="{571CA35F-9F7E-4A06-9D45-591B33A3072A}" type="parTrans" cxnId="{DA382C02-C8CE-4685-A700-617045EF9D29}">
      <dgm:prSet/>
      <dgm:spPr/>
      <dgm:t>
        <a:bodyPr/>
        <a:lstStyle/>
        <a:p>
          <a:endParaRPr lang="en-US"/>
        </a:p>
      </dgm:t>
    </dgm:pt>
    <dgm:pt modelId="{FC8DA8E4-6BD9-4387-83B7-00D0E385F154}" type="sibTrans" cxnId="{DA382C02-C8CE-4685-A700-617045EF9D29}">
      <dgm:prSet/>
      <dgm:spPr/>
      <dgm:t>
        <a:bodyPr/>
        <a:lstStyle/>
        <a:p>
          <a:endParaRPr lang="en-US"/>
        </a:p>
      </dgm:t>
    </dgm:pt>
    <dgm:pt modelId="{4787F56D-46D9-4581-AB3E-2066B962F1BA}">
      <dgm:prSet/>
      <dgm:spPr/>
      <dgm:t>
        <a:bodyPr/>
        <a:lstStyle/>
        <a:p>
          <a:r>
            <a:rPr lang="en-US"/>
            <a:t>Metadata</a:t>
          </a:r>
        </a:p>
      </dgm:t>
    </dgm:pt>
    <dgm:pt modelId="{04559CC8-8896-480F-8ACD-955A3BE8D2BF}" type="parTrans" cxnId="{894DD1D1-74AD-4141-9DB7-4B1654E00A95}">
      <dgm:prSet/>
      <dgm:spPr/>
      <dgm:t>
        <a:bodyPr/>
        <a:lstStyle/>
        <a:p>
          <a:endParaRPr lang="en-US"/>
        </a:p>
      </dgm:t>
    </dgm:pt>
    <dgm:pt modelId="{91DB34DE-A9F3-4EDB-A2BA-B737A2CAE445}" type="sibTrans" cxnId="{894DD1D1-74AD-4141-9DB7-4B1654E00A95}">
      <dgm:prSet/>
      <dgm:spPr/>
      <dgm:t>
        <a:bodyPr/>
        <a:lstStyle/>
        <a:p>
          <a:endParaRPr lang="en-US"/>
        </a:p>
      </dgm:t>
    </dgm:pt>
    <dgm:pt modelId="{D01005C7-EBE3-46FD-A454-0D5B2E7C32AE}">
      <dgm:prSet/>
      <dgm:spPr/>
      <dgm:t>
        <a:bodyPr/>
        <a:lstStyle/>
        <a:p>
          <a:r>
            <a:rPr lang="en-US"/>
            <a:t>Look and feel</a:t>
          </a:r>
        </a:p>
      </dgm:t>
    </dgm:pt>
    <dgm:pt modelId="{F1C41B0B-B8CF-4BBB-9FA8-9EE2B542A504}" type="parTrans" cxnId="{8F65FFAD-6E43-4BE2-BCE4-F2396C81EC84}">
      <dgm:prSet/>
      <dgm:spPr/>
      <dgm:t>
        <a:bodyPr/>
        <a:lstStyle/>
        <a:p>
          <a:endParaRPr lang="en-US"/>
        </a:p>
      </dgm:t>
    </dgm:pt>
    <dgm:pt modelId="{C8715A82-02F5-49A7-8049-EE92D02DA3CB}" type="sibTrans" cxnId="{8F65FFAD-6E43-4BE2-BCE4-F2396C81EC84}">
      <dgm:prSet/>
      <dgm:spPr/>
      <dgm:t>
        <a:bodyPr/>
        <a:lstStyle/>
        <a:p>
          <a:endParaRPr lang="en-US"/>
        </a:p>
      </dgm:t>
    </dgm:pt>
    <dgm:pt modelId="{CC3B1E76-5E5A-4F26-922C-72236137DFBD}">
      <dgm:prSet/>
      <dgm:spPr/>
      <dgm:t>
        <a:bodyPr/>
        <a:lstStyle/>
        <a:p>
          <a:r>
            <a:rPr lang="en-US"/>
            <a:t>Etc…</a:t>
          </a:r>
        </a:p>
      </dgm:t>
    </dgm:pt>
    <dgm:pt modelId="{468C1FA6-57B0-4804-AD60-385D420ECC61}" type="parTrans" cxnId="{D4B2BDF5-6143-41E0-98F5-315B7ECCC2EC}">
      <dgm:prSet/>
      <dgm:spPr/>
      <dgm:t>
        <a:bodyPr/>
        <a:lstStyle/>
        <a:p>
          <a:endParaRPr lang="en-US"/>
        </a:p>
      </dgm:t>
    </dgm:pt>
    <dgm:pt modelId="{E02DD634-ADBE-4871-B33C-45CD77DC327C}" type="sibTrans" cxnId="{D4B2BDF5-6143-41E0-98F5-315B7ECCC2EC}">
      <dgm:prSet/>
      <dgm:spPr/>
      <dgm:t>
        <a:bodyPr/>
        <a:lstStyle/>
        <a:p>
          <a:endParaRPr lang="en-US"/>
        </a:p>
      </dgm:t>
    </dgm:pt>
    <dgm:pt modelId="{E798C21D-8998-4564-9A4E-DB7C770296D3}" type="pres">
      <dgm:prSet presAssocID="{A99A0FF6-508B-45F8-B274-715D26440CC9}" presName="Name0" presStyleCnt="0">
        <dgm:presLayoutVars>
          <dgm:chMax/>
          <dgm:chPref/>
          <dgm:dir/>
          <dgm:animLvl val="lvl"/>
        </dgm:presLayoutVars>
      </dgm:prSet>
      <dgm:spPr/>
    </dgm:pt>
    <dgm:pt modelId="{9E076736-9195-4D2A-957E-910FC6AEB9D7}" type="pres">
      <dgm:prSet presAssocID="{233927DF-EDDB-491B-AE6D-0183316F662D}" presName="composite" presStyleCnt="0"/>
      <dgm:spPr/>
    </dgm:pt>
    <dgm:pt modelId="{AA3EB6A0-50B0-477B-BB84-B5328C8FF1AE}" type="pres">
      <dgm:prSet presAssocID="{233927DF-EDDB-491B-AE6D-0183316F662D}" presName="Parent1" presStyleLbl="node1" presStyleIdx="0" presStyleCnt="12">
        <dgm:presLayoutVars>
          <dgm:chMax val="1"/>
          <dgm:chPref val="1"/>
          <dgm:bulletEnabled val="1"/>
        </dgm:presLayoutVars>
      </dgm:prSet>
      <dgm:spPr/>
    </dgm:pt>
    <dgm:pt modelId="{62945A2A-EBBF-4BE0-999D-FF02B51D67F0}" type="pres">
      <dgm:prSet presAssocID="{233927DF-EDDB-491B-AE6D-0183316F662D}" presName="Childtext1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BDDE60F-6261-4796-B00D-B6D12D279B14}" type="pres">
      <dgm:prSet presAssocID="{233927DF-EDDB-491B-AE6D-0183316F662D}" presName="BalanceSpacing" presStyleCnt="0"/>
      <dgm:spPr/>
    </dgm:pt>
    <dgm:pt modelId="{5AB38A68-1FCF-43FC-9CCC-7AB21A859F3E}" type="pres">
      <dgm:prSet presAssocID="{233927DF-EDDB-491B-AE6D-0183316F662D}" presName="BalanceSpacing1" presStyleCnt="0"/>
      <dgm:spPr/>
    </dgm:pt>
    <dgm:pt modelId="{8BB4CF83-DEB2-43A2-BF17-70D5ABEADBD1}" type="pres">
      <dgm:prSet presAssocID="{1EA90C45-33EB-426C-BF8C-4D2F97DBEE11}" presName="Accent1Text" presStyleLbl="node1" presStyleIdx="1" presStyleCnt="12"/>
      <dgm:spPr/>
    </dgm:pt>
    <dgm:pt modelId="{7BBAE91D-9F49-4EEE-9712-DBF9E5B952D1}" type="pres">
      <dgm:prSet presAssocID="{1EA90C45-33EB-426C-BF8C-4D2F97DBEE11}" presName="spaceBetweenRectangles" presStyleCnt="0"/>
      <dgm:spPr/>
    </dgm:pt>
    <dgm:pt modelId="{DA014190-5F81-4212-B21C-38CE9E4EB7E1}" type="pres">
      <dgm:prSet presAssocID="{82608B78-0D84-4A25-92F1-88ED1A85B345}" presName="composite" presStyleCnt="0"/>
      <dgm:spPr/>
    </dgm:pt>
    <dgm:pt modelId="{A123049C-4AF6-4584-B12A-168977C7F2AF}" type="pres">
      <dgm:prSet presAssocID="{82608B78-0D84-4A25-92F1-88ED1A85B345}" presName="Parent1" presStyleLbl="node1" presStyleIdx="2" presStyleCnt="12">
        <dgm:presLayoutVars>
          <dgm:chMax val="1"/>
          <dgm:chPref val="1"/>
          <dgm:bulletEnabled val="1"/>
        </dgm:presLayoutVars>
      </dgm:prSet>
      <dgm:spPr/>
    </dgm:pt>
    <dgm:pt modelId="{AAC6ABB2-7C79-4B6A-937D-E98726A0943B}" type="pres">
      <dgm:prSet presAssocID="{82608B78-0D84-4A25-92F1-88ED1A85B345}" presName="Childtext1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71FCA740-0D7E-4C64-ADD0-7578D7BBEF5A}" type="pres">
      <dgm:prSet presAssocID="{82608B78-0D84-4A25-92F1-88ED1A85B345}" presName="BalanceSpacing" presStyleCnt="0"/>
      <dgm:spPr/>
    </dgm:pt>
    <dgm:pt modelId="{C55DAAB3-C288-4CFD-A39F-DA253B2DB8AA}" type="pres">
      <dgm:prSet presAssocID="{82608B78-0D84-4A25-92F1-88ED1A85B345}" presName="BalanceSpacing1" presStyleCnt="0"/>
      <dgm:spPr/>
    </dgm:pt>
    <dgm:pt modelId="{3EBC7EB8-DE6C-4339-A6EA-99F6E47FE4D2}" type="pres">
      <dgm:prSet presAssocID="{7D6BDCBA-EE97-4718-B334-8C90DC8025DA}" presName="Accent1Text" presStyleLbl="node1" presStyleIdx="3" presStyleCnt="12"/>
      <dgm:spPr/>
    </dgm:pt>
    <dgm:pt modelId="{6C1055FA-F11C-4D90-B752-F7C3060AB256}" type="pres">
      <dgm:prSet presAssocID="{7D6BDCBA-EE97-4718-B334-8C90DC8025DA}" presName="spaceBetweenRectangles" presStyleCnt="0"/>
      <dgm:spPr/>
    </dgm:pt>
    <dgm:pt modelId="{3AFC6EA2-3080-4B5C-84BD-3A8F79050A42}" type="pres">
      <dgm:prSet presAssocID="{916AF93D-DA29-45BC-A3CF-6884E02186A9}" presName="composite" presStyleCnt="0"/>
      <dgm:spPr/>
    </dgm:pt>
    <dgm:pt modelId="{BBFB8440-CE52-4463-AD96-2A3CDFCF80C4}" type="pres">
      <dgm:prSet presAssocID="{916AF93D-DA29-45BC-A3CF-6884E02186A9}" presName="Parent1" presStyleLbl="node1" presStyleIdx="4" presStyleCnt="12">
        <dgm:presLayoutVars>
          <dgm:chMax val="1"/>
          <dgm:chPref val="1"/>
          <dgm:bulletEnabled val="1"/>
        </dgm:presLayoutVars>
      </dgm:prSet>
      <dgm:spPr/>
    </dgm:pt>
    <dgm:pt modelId="{0385734D-82DB-477F-9085-9364D58E859A}" type="pres">
      <dgm:prSet presAssocID="{916AF93D-DA29-45BC-A3CF-6884E02186A9}" presName="Childtext1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81D028C2-D045-49DA-A51D-57A4B9D1C614}" type="pres">
      <dgm:prSet presAssocID="{916AF93D-DA29-45BC-A3CF-6884E02186A9}" presName="BalanceSpacing" presStyleCnt="0"/>
      <dgm:spPr/>
    </dgm:pt>
    <dgm:pt modelId="{7085D0AE-C710-4C33-86A8-8FEC9EE00001}" type="pres">
      <dgm:prSet presAssocID="{916AF93D-DA29-45BC-A3CF-6884E02186A9}" presName="BalanceSpacing1" presStyleCnt="0"/>
      <dgm:spPr/>
    </dgm:pt>
    <dgm:pt modelId="{6CFDCEAE-D3FC-46F4-B1A5-831831469AA6}" type="pres">
      <dgm:prSet presAssocID="{FC8DA8E4-6BD9-4387-83B7-00D0E385F154}" presName="Accent1Text" presStyleLbl="node1" presStyleIdx="5" presStyleCnt="12"/>
      <dgm:spPr/>
    </dgm:pt>
    <dgm:pt modelId="{B716F6CB-D880-493A-BEE1-8D59195BA583}" type="pres">
      <dgm:prSet presAssocID="{FC8DA8E4-6BD9-4387-83B7-00D0E385F154}" presName="spaceBetweenRectangles" presStyleCnt="0"/>
      <dgm:spPr/>
    </dgm:pt>
    <dgm:pt modelId="{554255A2-FAE5-4BAB-8217-33A790AF9E61}" type="pres">
      <dgm:prSet presAssocID="{4787F56D-46D9-4581-AB3E-2066B962F1BA}" presName="composite" presStyleCnt="0"/>
      <dgm:spPr/>
    </dgm:pt>
    <dgm:pt modelId="{BA5AF546-3436-407A-9208-C765C33DBABD}" type="pres">
      <dgm:prSet presAssocID="{4787F56D-46D9-4581-AB3E-2066B962F1BA}" presName="Parent1" presStyleLbl="node1" presStyleIdx="6" presStyleCnt="12">
        <dgm:presLayoutVars>
          <dgm:chMax val="1"/>
          <dgm:chPref val="1"/>
          <dgm:bulletEnabled val="1"/>
        </dgm:presLayoutVars>
      </dgm:prSet>
      <dgm:spPr/>
    </dgm:pt>
    <dgm:pt modelId="{CF0CE8A9-9899-41EB-9137-413631601D45}" type="pres">
      <dgm:prSet presAssocID="{4787F56D-46D9-4581-AB3E-2066B962F1BA}" presName="Childtext1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9E4B7966-A451-4DF7-A5CA-0990B8B4DDA3}" type="pres">
      <dgm:prSet presAssocID="{4787F56D-46D9-4581-AB3E-2066B962F1BA}" presName="BalanceSpacing" presStyleCnt="0"/>
      <dgm:spPr/>
    </dgm:pt>
    <dgm:pt modelId="{E3A25031-F978-49DE-B58C-78A9740D653B}" type="pres">
      <dgm:prSet presAssocID="{4787F56D-46D9-4581-AB3E-2066B962F1BA}" presName="BalanceSpacing1" presStyleCnt="0"/>
      <dgm:spPr/>
    </dgm:pt>
    <dgm:pt modelId="{23C84B81-7F4C-4B44-8D8C-A1E3E087E00F}" type="pres">
      <dgm:prSet presAssocID="{91DB34DE-A9F3-4EDB-A2BA-B737A2CAE445}" presName="Accent1Text" presStyleLbl="node1" presStyleIdx="7" presStyleCnt="12"/>
      <dgm:spPr/>
    </dgm:pt>
    <dgm:pt modelId="{ABA1C55D-459A-4866-BF7C-BA00C0DA35D3}" type="pres">
      <dgm:prSet presAssocID="{91DB34DE-A9F3-4EDB-A2BA-B737A2CAE445}" presName="spaceBetweenRectangles" presStyleCnt="0"/>
      <dgm:spPr/>
    </dgm:pt>
    <dgm:pt modelId="{B21BF427-A9AB-4323-A207-6D82433A8127}" type="pres">
      <dgm:prSet presAssocID="{D01005C7-EBE3-46FD-A454-0D5B2E7C32AE}" presName="composite" presStyleCnt="0"/>
      <dgm:spPr/>
    </dgm:pt>
    <dgm:pt modelId="{7EDC6DEA-B3DA-441C-BF36-2F73798B2A6C}" type="pres">
      <dgm:prSet presAssocID="{D01005C7-EBE3-46FD-A454-0D5B2E7C32AE}" presName="Parent1" presStyleLbl="node1" presStyleIdx="8" presStyleCnt="12">
        <dgm:presLayoutVars>
          <dgm:chMax val="1"/>
          <dgm:chPref val="1"/>
          <dgm:bulletEnabled val="1"/>
        </dgm:presLayoutVars>
      </dgm:prSet>
      <dgm:spPr/>
    </dgm:pt>
    <dgm:pt modelId="{FC77F80E-67E7-4E3C-8F7B-3D530DB5199E}" type="pres">
      <dgm:prSet presAssocID="{D01005C7-EBE3-46FD-A454-0D5B2E7C32AE}" presName="Childtext1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004CCA67-86A2-43EB-A3F6-E2904A7478D3}" type="pres">
      <dgm:prSet presAssocID="{D01005C7-EBE3-46FD-A454-0D5B2E7C32AE}" presName="BalanceSpacing" presStyleCnt="0"/>
      <dgm:spPr/>
    </dgm:pt>
    <dgm:pt modelId="{5B0A8FFD-B7BE-48B5-A328-06253E515AB8}" type="pres">
      <dgm:prSet presAssocID="{D01005C7-EBE3-46FD-A454-0D5B2E7C32AE}" presName="BalanceSpacing1" presStyleCnt="0"/>
      <dgm:spPr/>
    </dgm:pt>
    <dgm:pt modelId="{553568C4-27BE-4375-B378-31C4FA88BA14}" type="pres">
      <dgm:prSet presAssocID="{C8715A82-02F5-49A7-8049-EE92D02DA3CB}" presName="Accent1Text" presStyleLbl="node1" presStyleIdx="9" presStyleCnt="12"/>
      <dgm:spPr/>
    </dgm:pt>
    <dgm:pt modelId="{DBB21BCD-57EA-4D27-B034-C6DC9548B897}" type="pres">
      <dgm:prSet presAssocID="{C8715A82-02F5-49A7-8049-EE92D02DA3CB}" presName="spaceBetweenRectangles" presStyleCnt="0"/>
      <dgm:spPr/>
    </dgm:pt>
    <dgm:pt modelId="{70785F76-86DB-473A-A7F1-D4A7D30E5C0F}" type="pres">
      <dgm:prSet presAssocID="{CC3B1E76-5E5A-4F26-922C-72236137DFBD}" presName="composite" presStyleCnt="0"/>
      <dgm:spPr/>
    </dgm:pt>
    <dgm:pt modelId="{56FFAA5C-299E-406D-B8A6-A624B45C3787}" type="pres">
      <dgm:prSet presAssocID="{CC3B1E76-5E5A-4F26-922C-72236137DFBD}" presName="Parent1" presStyleLbl="node1" presStyleIdx="10" presStyleCnt="12">
        <dgm:presLayoutVars>
          <dgm:chMax val="1"/>
          <dgm:chPref val="1"/>
          <dgm:bulletEnabled val="1"/>
        </dgm:presLayoutVars>
      </dgm:prSet>
      <dgm:spPr/>
    </dgm:pt>
    <dgm:pt modelId="{3493CC19-DC53-40E0-A8D5-DF9BDB632A44}" type="pres">
      <dgm:prSet presAssocID="{CC3B1E76-5E5A-4F26-922C-72236137DFBD}" presName="Childtext1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46ED3D79-ABC7-46C0-B70D-39B880D34284}" type="pres">
      <dgm:prSet presAssocID="{CC3B1E76-5E5A-4F26-922C-72236137DFBD}" presName="BalanceSpacing" presStyleCnt="0"/>
      <dgm:spPr/>
    </dgm:pt>
    <dgm:pt modelId="{5A00A232-5F5F-4DFB-BAD5-169EE2103AD0}" type="pres">
      <dgm:prSet presAssocID="{CC3B1E76-5E5A-4F26-922C-72236137DFBD}" presName="BalanceSpacing1" presStyleCnt="0"/>
      <dgm:spPr/>
    </dgm:pt>
    <dgm:pt modelId="{CA90895D-BB5D-4713-B919-C956384F1B25}" type="pres">
      <dgm:prSet presAssocID="{E02DD634-ADBE-4871-B33C-45CD77DC327C}" presName="Accent1Text" presStyleLbl="node1" presStyleIdx="11" presStyleCnt="12"/>
      <dgm:spPr/>
    </dgm:pt>
  </dgm:ptLst>
  <dgm:cxnLst>
    <dgm:cxn modelId="{DA382C02-C8CE-4685-A700-617045EF9D29}" srcId="{A99A0FF6-508B-45F8-B274-715D26440CC9}" destId="{916AF93D-DA29-45BC-A3CF-6884E02186A9}" srcOrd="2" destOrd="0" parTransId="{571CA35F-9F7E-4A06-9D45-591B33A3072A}" sibTransId="{FC8DA8E4-6BD9-4387-83B7-00D0E385F154}"/>
    <dgm:cxn modelId="{207C4206-82E3-49B9-B17E-096F4AB13F48}" type="presOf" srcId="{D01005C7-EBE3-46FD-A454-0D5B2E7C32AE}" destId="{7EDC6DEA-B3DA-441C-BF36-2F73798B2A6C}" srcOrd="0" destOrd="0" presId="urn:microsoft.com/office/officeart/2008/layout/AlternatingHexagons"/>
    <dgm:cxn modelId="{C3C9F917-3E8A-4438-81BC-8C19D791AE78}" srcId="{A99A0FF6-508B-45F8-B274-715D26440CC9}" destId="{233927DF-EDDB-491B-AE6D-0183316F662D}" srcOrd="0" destOrd="0" parTransId="{3EAE796C-C77A-4556-B20D-A5D0B2BF4B0C}" sibTransId="{1EA90C45-33EB-426C-BF8C-4D2F97DBEE11}"/>
    <dgm:cxn modelId="{AF674E1E-E4E0-4806-8692-084A8DAD6E7E}" type="presOf" srcId="{FC8DA8E4-6BD9-4387-83B7-00D0E385F154}" destId="{6CFDCEAE-D3FC-46F4-B1A5-831831469AA6}" srcOrd="0" destOrd="0" presId="urn:microsoft.com/office/officeart/2008/layout/AlternatingHexagons"/>
    <dgm:cxn modelId="{FF892E35-6B24-4867-9C90-9D1B887DFA3B}" type="presOf" srcId="{1EA90C45-33EB-426C-BF8C-4D2F97DBEE11}" destId="{8BB4CF83-DEB2-43A2-BF17-70D5ABEADBD1}" srcOrd="0" destOrd="0" presId="urn:microsoft.com/office/officeart/2008/layout/AlternatingHexagons"/>
    <dgm:cxn modelId="{2E57993D-F536-45E6-940A-FF8A497D7AC0}" type="presOf" srcId="{A99A0FF6-508B-45F8-B274-715D26440CC9}" destId="{E798C21D-8998-4564-9A4E-DB7C770296D3}" srcOrd="0" destOrd="0" presId="urn:microsoft.com/office/officeart/2008/layout/AlternatingHexagons"/>
    <dgm:cxn modelId="{D70F883E-16D1-4A0F-8C7C-614B04D1DCD5}" type="presOf" srcId="{233927DF-EDDB-491B-AE6D-0183316F662D}" destId="{AA3EB6A0-50B0-477B-BB84-B5328C8FF1AE}" srcOrd="0" destOrd="0" presId="urn:microsoft.com/office/officeart/2008/layout/AlternatingHexagons"/>
    <dgm:cxn modelId="{DCFEBB6A-9A5C-4C43-88DC-AB88D17D5A33}" srcId="{A99A0FF6-508B-45F8-B274-715D26440CC9}" destId="{82608B78-0D84-4A25-92F1-88ED1A85B345}" srcOrd="1" destOrd="0" parTransId="{6570DE10-5B9C-47EE-95B2-DF4872431E15}" sibTransId="{7D6BDCBA-EE97-4718-B334-8C90DC8025DA}"/>
    <dgm:cxn modelId="{AD2BB271-82B8-4EA2-B401-6F185DE04C37}" type="presOf" srcId="{82608B78-0D84-4A25-92F1-88ED1A85B345}" destId="{A123049C-4AF6-4584-B12A-168977C7F2AF}" srcOrd="0" destOrd="0" presId="urn:microsoft.com/office/officeart/2008/layout/AlternatingHexagons"/>
    <dgm:cxn modelId="{A17B7485-B9D5-45D5-9A32-87BFB36D3C67}" type="presOf" srcId="{E02DD634-ADBE-4871-B33C-45CD77DC327C}" destId="{CA90895D-BB5D-4713-B919-C956384F1B25}" srcOrd="0" destOrd="0" presId="urn:microsoft.com/office/officeart/2008/layout/AlternatingHexagons"/>
    <dgm:cxn modelId="{05C29F87-8D08-4DD1-96F9-65FCD2F4A170}" type="presOf" srcId="{C8715A82-02F5-49A7-8049-EE92D02DA3CB}" destId="{553568C4-27BE-4375-B378-31C4FA88BA14}" srcOrd="0" destOrd="0" presId="urn:microsoft.com/office/officeart/2008/layout/AlternatingHexagons"/>
    <dgm:cxn modelId="{EB56C08C-0CA5-4AC5-8469-D19437236FE3}" type="presOf" srcId="{4787F56D-46D9-4581-AB3E-2066B962F1BA}" destId="{BA5AF546-3436-407A-9208-C765C33DBABD}" srcOrd="0" destOrd="0" presId="urn:microsoft.com/office/officeart/2008/layout/AlternatingHexagons"/>
    <dgm:cxn modelId="{3CDB8997-A33B-4CBF-A39D-DB6745FB262E}" type="presOf" srcId="{916AF93D-DA29-45BC-A3CF-6884E02186A9}" destId="{BBFB8440-CE52-4463-AD96-2A3CDFCF80C4}" srcOrd="0" destOrd="0" presId="urn:microsoft.com/office/officeart/2008/layout/AlternatingHexagons"/>
    <dgm:cxn modelId="{F9097F9F-41EF-4693-BB2A-03D76A05187F}" type="presOf" srcId="{91DB34DE-A9F3-4EDB-A2BA-B737A2CAE445}" destId="{23C84B81-7F4C-4B44-8D8C-A1E3E087E00F}" srcOrd="0" destOrd="0" presId="urn:microsoft.com/office/officeart/2008/layout/AlternatingHexagons"/>
    <dgm:cxn modelId="{8F65FFAD-6E43-4BE2-BCE4-F2396C81EC84}" srcId="{A99A0FF6-508B-45F8-B274-715D26440CC9}" destId="{D01005C7-EBE3-46FD-A454-0D5B2E7C32AE}" srcOrd="4" destOrd="0" parTransId="{F1C41B0B-B8CF-4BBB-9FA8-9EE2B542A504}" sibTransId="{C8715A82-02F5-49A7-8049-EE92D02DA3CB}"/>
    <dgm:cxn modelId="{7278F8D0-516C-4D6D-8DAB-F841B3AA5292}" type="presOf" srcId="{CC3B1E76-5E5A-4F26-922C-72236137DFBD}" destId="{56FFAA5C-299E-406D-B8A6-A624B45C3787}" srcOrd="0" destOrd="0" presId="urn:microsoft.com/office/officeart/2008/layout/AlternatingHexagons"/>
    <dgm:cxn modelId="{894DD1D1-74AD-4141-9DB7-4B1654E00A95}" srcId="{A99A0FF6-508B-45F8-B274-715D26440CC9}" destId="{4787F56D-46D9-4581-AB3E-2066B962F1BA}" srcOrd="3" destOrd="0" parTransId="{04559CC8-8896-480F-8ACD-955A3BE8D2BF}" sibTransId="{91DB34DE-A9F3-4EDB-A2BA-B737A2CAE445}"/>
    <dgm:cxn modelId="{7F0B27E8-8057-43A2-AA03-9DA144C302B8}" type="presOf" srcId="{7D6BDCBA-EE97-4718-B334-8C90DC8025DA}" destId="{3EBC7EB8-DE6C-4339-A6EA-99F6E47FE4D2}" srcOrd="0" destOrd="0" presId="urn:microsoft.com/office/officeart/2008/layout/AlternatingHexagons"/>
    <dgm:cxn modelId="{D4B2BDF5-6143-41E0-98F5-315B7ECCC2EC}" srcId="{A99A0FF6-508B-45F8-B274-715D26440CC9}" destId="{CC3B1E76-5E5A-4F26-922C-72236137DFBD}" srcOrd="5" destOrd="0" parTransId="{468C1FA6-57B0-4804-AD60-385D420ECC61}" sibTransId="{E02DD634-ADBE-4871-B33C-45CD77DC327C}"/>
    <dgm:cxn modelId="{5625DBDD-DAEF-40C2-8D42-850F5E6840CB}" type="presParOf" srcId="{E798C21D-8998-4564-9A4E-DB7C770296D3}" destId="{9E076736-9195-4D2A-957E-910FC6AEB9D7}" srcOrd="0" destOrd="0" presId="urn:microsoft.com/office/officeart/2008/layout/AlternatingHexagons"/>
    <dgm:cxn modelId="{0703CA79-3545-40FC-8015-DF6069577E30}" type="presParOf" srcId="{9E076736-9195-4D2A-957E-910FC6AEB9D7}" destId="{AA3EB6A0-50B0-477B-BB84-B5328C8FF1AE}" srcOrd="0" destOrd="0" presId="urn:microsoft.com/office/officeart/2008/layout/AlternatingHexagons"/>
    <dgm:cxn modelId="{DDF47811-4411-4018-8E54-81932D42DE94}" type="presParOf" srcId="{9E076736-9195-4D2A-957E-910FC6AEB9D7}" destId="{62945A2A-EBBF-4BE0-999D-FF02B51D67F0}" srcOrd="1" destOrd="0" presId="urn:microsoft.com/office/officeart/2008/layout/AlternatingHexagons"/>
    <dgm:cxn modelId="{52ECA468-D8B4-4452-96AE-ACF7178B11EF}" type="presParOf" srcId="{9E076736-9195-4D2A-957E-910FC6AEB9D7}" destId="{EBDDE60F-6261-4796-B00D-B6D12D279B14}" srcOrd="2" destOrd="0" presId="urn:microsoft.com/office/officeart/2008/layout/AlternatingHexagons"/>
    <dgm:cxn modelId="{CE471F96-CD8A-4BDF-93AF-E3CDFAAEAAEB}" type="presParOf" srcId="{9E076736-9195-4D2A-957E-910FC6AEB9D7}" destId="{5AB38A68-1FCF-43FC-9CCC-7AB21A859F3E}" srcOrd="3" destOrd="0" presId="urn:microsoft.com/office/officeart/2008/layout/AlternatingHexagons"/>
    <dgm:cxn modelId="{C7BF9124-6FEF-4465-8B78-081F0BA95C8D}" type="presParOf" srcId="{9E076736-9195-4D2A-957E-910FC6AEB9D7}" destId="{8BB4CF83-DEB2-43A2-BF17-70D5ABEADBD1}" srcOrd="4" destOrd="0" presId="urn:microsoft.com/office/officeart/2008/layout/AlternatingHexagons"/>
    <dgm:cxn modelId="{D9D9F1A1-8D31-4B5B-B1CD-7E9F5FD9D7B7}" type="presParOf" srcId="{E798C21D-8998-4564-9A4E-DB7C770296D3}" destId="{7BBAE91D-9F49-4EEE-9712-DBF9E5B952D1}" srcOrd="1" destOrd="0" presId="urn:microsoft.com/office/officeart/2008/layout/AlternatingHexagons"/>
    <dgm:cxn modelId="{43154D02-ABF6-4856-A304-3ECE64E47C25}" type="presParOf" srcId="{E798C21D-8998-4564-9A4E-DB7C770296D3}" destId="{DA014190-5F81-4212-B21C-38CE9E4EB7E1}" srcOrd="2" destOrd="0" presId="urn:microsoft.com/office/officeart/2008/layout/AlternatingHexagons"/>
    <dgm:cxn modelId="{6EC1CC14-A509-413A-82BD-BAE3491D7EAB}" type="presParOf" srcId="{DA014190-5F81-4212-B21C-38CE9E4EB7E1}" destId="{A123049C-4AF6-4584-B12A-168977C7F2AF}" srcOrd="0" destOrd="0" presId="urn:microsoft.com/office/officeart/2008/layout/AlternatingHexagons"/>
    <dgm:cxn modelId="{BA41C01B-DB36-434C-A95E-1B65DB520739}" type="presParOf" srcId="{DA014190-5F81-4212-B21C-38CE9E4EB7E1}" destId="{AAC6ABB2-7C79-4B6A-937D-E98726A0943B}" srcOrd="1" destOrd="0" presId="urn:microsoft.com/office/officeart/2008/layout/AlternatingHexagons"/>
    <dgm:cxn modelId="{90CABBB6-970F-4EEF-A926-794BF4F0F444}" type="presParOf" srcId="{DA014190-5F81-4212-B21C-38CE9E4EB7E1}" destId="{71FCA740-0D7E-4C64-ADD0-7578D7BBEF5A}" srcOrd="2" destOrd="0" presId="urn:microsoft.com/office/officeart/2008/layout/AlternatingHexagons"/>
    <dgm:cxn modelId="{F37E635F-7FB3-4959-9EB5-A803F8B33E86}" type="presParOf" srcId="{DA014190-5F81-4212-B21C-38CE9E4EB7E1}" destId="{C55DAAB3-C288-4CFD-A39F-DA253B2DB8AA}" srcOrd="3" destOrd="0" presId="urn:microsoft.com/office/officeart/2008/layout/AlternatingHexagons"/>
    <dgm:cxn modelId="{90E9AB30-B37C-42E7-8AB6-D02BB9C6AD91}" type="presParOf" srcId="{DA014190-5F81-4212-B21C-38CE9E4EB7E1}" destId="{3EBC7EB8-DE6C-4339-A6EA-99F6E47FE4D2}" srcOrd="4" destOrd="0" presId="urn:microsoft.com/office/officeart/2008/layout/AlternatingHexagons"/>
    <dgm:cxn modelId="{4C130878-F53E-4AEE-882C-ED7A04917C35}" type="presParOf" srcId="{E798C21D-8998-4564-9A4E-DB7C770296D3}" destId="{6C1055FA-F11C-4D90-B752-F7C3060AB256}" srcOrd="3" destOrd="0" presId="urn:microsoft.com/office/officeart/2008/layout/AlternatingHexagons"/>
    <dgm:cxn modelId="{CAB2CAD4-A265-40B3-9D70-9EC43DA130C8}" type="presParOf" srcId="{E798C21D-8998-4564-9A4E-DB7C770296D3}" destId="{3AFC6EA2-3080-4B5C-84BD-3A8F79050A42}" srcOrd="4" destOrd="0" presId="urn:microsoft.com/office/officeart/2008/layout/AlternatingHexagons"/>
    <dgm:cxn modelId="{710C05CF-735D-409A-9A9A-2C3E2C57D99B}" type="presParOf" srcId="{3AFC6EA2-3080-4B5C-84BD-3A8F79050A42}" destId="{BBFB8440-CE52-4463-AD96-2A3CDFCF80C4}" srcOrd="0" destOrd="0" presId="urn:microsoft.com/office/officeart/2008/layout/AlternatingHexagons"/>
    <dgm:cxn modelId="{564943E8-EC33-49F2-915E-B6A9F58CA197}" type="presParOf" srcId="{3AFC6EA2-3080-4B5C-84BD-3A8F79050A42}" destId="{0385734D-82DB-477F-9085-9364D58E859A}" srcOrd="1" destOrd="0" presId="urn:microsoft.com/office/officeart/2008/layout/AlternatingHexagons"/>
    <dgm:cxn modelId="{A589DF44-7C51-42BB-BEE9-6BF232D89508}" type="presParOf" srcId="{3AFC6EA2-3080-4B5C-84BD-3A8F79050A42}" destId="{81D028C2-D045-49DA-A51D-57A4B9D1C614}" srcOrd="2" destOrd="0" presId="urn:microsoft.com/office/officeart/2008/layout/AlternatingHexagons"/>
    <dgm:cxn modelId="{497561FB-B79F-4CB7-82D4-55A232642184}" type="presParOf" srcId="{3AFC6EA2-3080-4B5C-84BD-3A8F79050A42}" destId="{7085D0AE-C710-4C33-86A8-8FEC9EE00001}" srcOrd="3" destOrd="0" presId="urn:microsoft.com/office/officeart/2008/layout/AlternatingHexagons"/>
    <dgm:cxn modelId="{1ABE32D2-F1C3-4BAC-9652-5D91ACDA3A4E}" type="presParOf" srcId="{3AFC6EA2-3080-4B5C-84BD-3A8F79050A42}" destId="{6CFDCEAE-D3FC-46F4-B1A5-831831469AA6}" srcOrd="4" destOrd="0" presId="urn:microsoft.com/office/officeart/2008/layout/AlternatingHexagons"/>
    <dgm:cxn modelId="{DD068B8C-DBFC-4EAB-9CCB-1568C956514A}" type="presParOf" srcId="{E798C21D-8998-4564-9A4E-DB7C770296D3}" destId="{B716F6CB-D880-493A-BEE1-8D59195BA583}" srcOrd="5" destOrd="0" presId="urn:microsoft.com/office/officeart/2008/layout/AlternatingHexagons"/>
    <dgm:cxn modelId="{7F1D41F7-B47D-4441-A981-550D8F75B94C}" type="presParOf" srcId="{E798C21D-8998-4564-9A4E-DB7C770296D3}" destId="{554255A2-FAE5-4BAB-8217-33A790AF9E61}" srcOrd="6" destOrd="0" presId="urn:microsoft.com/office/officeart/2008/layout/AlternatingHexagons"/>
    <dgm:cxn modelId="{F30B0B9B-45DD-4D8A-B665-CE733081B6C9}" type="presParOf" srcId="{554255A2-FAE5-4BAB-8217-33A790AF9E61}" destId="{BA5AF546-3436-407A-9208-C765C33DBABD}" srcOrd="0" destOrd="0" presId="urn:microsoft.com/office/officeart/2008/layout/AlternatingHexagons"/>
    <dgm:cxn modelId="{820C56A0-059E-4B00-A3B8-48A0AC2EE4C0}" type="presParOf" srcId="{554255A2-FAE5-4BAB-8217-33A790AF9E61}" destId="{CF0CE8A9-9899-41EB-9137-413631601D45}" srcOrd="1" destOrd="0" presId="urn:microsoft.com/office/officeart/2008/layout/AlternatingHexagons"/>
    <dgm:cxn modelId="{0C223007-797A-4478-BD34-9DAE149B9FED}" type="presParOf" srcId="{554255A2-FAE5-4BAB-8217-33A790AF9E61}" destId="{9E4B7966-A451-4DF7-A5CA-0990B8B4DDA3}" srcOrd="2" destOrd="0" presId="urn:microsoft.com/office/officeart/2008/layout/AlternatingHexagons"/>
    <dgm:cxn modelId="{B1208798-EC84-4563-8F3B-3E8483AA9DD6}" type="presParOf" srcId="{554255A2-FAE5-4BAB-8217-33A790AF9E61}" destId="{E3A25031-F978-49DE-B58C-78A9740D653B}" srcOrd="3" destOrd="0" presId="urn:microsoft.com/office/officeart/2008/layout/AlternatingHexagons"/>
    <dgm:cxn modelId="{DC701811-C820-4C6D-9104-E8E2DC819372}" type="presParOf" srcId="{554255A2-FAE5-4BAB-8217-33A790AF9E61}" destId="{23C84B81-7F4C-4B44-8D8C-A1E3E087E00F}" srcOrd="4" destOrd="0" presId="urn:microsoft.com/office/officeart/2008/layout/AlternatingHexagons"/>
    <dgm:cxn modelId="{03F93B77-503C-4064-B431-BF0DE6522D34}" type="presParOf" srcId="{E798C21D-8998-4564-9A4E-DB7C770296D3}" destId="{ABA1C55D-459A-4866-BF7C-BA00C0DA35D3}" srcOrd="7" destOrd="0" presId="urn:microsoft.com/office/officeart/2008/layout/AlternatingHexagons"/>
    <dgm:cxn modelId="{36F2621A-A2DE-49E2-8643-19E8B6A807B5}" type="presParOf" srcId="{E798C21D-8998-4564-9A4E-DB7C770296D3}" destId="{B21BF427-A9AB-4323-A207-6D82433A8127}" srcOrd="8" destOrd="0" presId="urn:microsoft.com/office/officeart/2008/layout/AlternatingHexagons"/>
    <dgm:cxn modelId="{BB250B9C-F740-46C5-BCCA-A8BD69FAD5E1}" type="presParOf" srcId="{B21BF427-A9AB-4323-A207-6D82433A8127}" destId="{7EDC6DEA-B3DA-441C-BF36-2F73798B2A6C}" srcOrd="0" destOrd="0" presId="urn:microsoft.com/office/officeart/2008/layout/AlternatingHexagons"/>
    <dgm:cxn modelId="{6B42222C-1332-4079-842C-1477AAED12FC}" type="presParOf" srcId="{B21BF427-A9AB-4323-A207-6D82433A8127}" destId="{FC77F80E-67E7-4E3C-8F7B-3D530DB5199E}" srcOrd="1" destOrd="0" presId="urn:microsoft.com/office/officeart/2008/layout/AlternatingHexagons"/>
    <dgm:cxn modelId="{602FF756-D619-45CD-B53E-8F8ADCB1D8CA}" type="presParOf" srcId="{B21BF427-A9AB-4323-A207-6D82433A8127}" destId="{004CCA67-86A2-43EB-A3F6-E2904A7478D3}" srcOrd="2" destOrd="0" presId="urn:microsoft.com/office/officeart/2008/layout/AlternatingHexagons"/>
    <dgm:cxn modelId="{DE3655EF-4230-44FE-9B12-CFD982A1AAEA}" type="presParOf" srcId="{B21BF427-A9AB-4323-A207-6D82433A8127}" destId="{5B0A8FFD-B7BE-48B5-A328-06253E515AB8}" srcOrd="3" destOrd="0" presId="urn:microsoft.com/office/officeart/2008/layout/AlternatingHexagons"/>
    <dgm:cxn modelId="{3DAFCE26-DC56-46B1-BD9F-759EADE69767}" type="presParOf" srcId="{B21BF427-A9AB-4323-A207-6D82433A8127}" destId="{553568C4-27BE-4375-B378-31C4FA88BA14}" srcOrd="4" destOrd="0" presId="urn:microsoft.com/office/officeart/2008/layout/AlternatingHexagons"/>
    <dgm:cxn modelId="{5B884F28-83ED-4DB0-B13A-1C951A4530D6}" type="presParOf" srcId="{E798C21D-8998-4564-9A4E-DB7C770296D3}" destId="{DBB21BCD-57EA-4D27-B034-C6DC9548B897}" srcOrd="9" destOrd="0" presId="urn:microsoft.com/office/officeart/2008/layout/AlternatingHexagons"/>
    <dgm:cxn modelId="{14DCE7A6-9D3E-48B4-B3D4-1A0CE247EEAD}" type="presParOf" srcId="{E798C21D-8998-4564-9A4E-DB7C770296D3}" destId="{70785F76-86DB-473A-A7F1-D4A7D30E5C0F}" srcOrd="10" destOrd="0" presId="urn:microsoft.com/office/officeart/2008/layout/AlternatingHexagons"/>
    <dgm:cxn modelId="{B4C782EE-CE38-4102-8E41-78D98552B39D}" type="presParOf" srcId="{70785F76-86DB-473A-A7F1-D4A7D30E5C0F}" destId="{56FFAA5C-299E-406D-B8A6-A624B45C3787}" srcOrd="0" destOrd="0" presId="urn:microsoft.com/office/officeart/2008/layout/AlternatingHexagons"/>
    <dgm:cxn modelId="{D7743D48-1812-4E00-B744-0F7213C29D2B}" type="presParOf" srcId="{70785F76-86DB-473A-A7F1-D4A7D30E5C0F}" destId="{3493CC19-DC53-40E0-A8D5-DF9BDB632A44}" srcOrd="1" destOrd="0" presId="urn:microsoft.com/office/officeart/2008/layout/AlternatingHexagons"/>
    <dgm:cxn modelId="{FAD6B630-093A-4C2D-B2CF-36A2C12D691C}" type="presParOf" srcId="{70785F76-86DB-473A-A7F1-D4A7D30E5C0F}" destId="{46ED3D79-ABC7-46C0-B70D-39B880D34284}" srcOrd="2" destOrd="0" presId="urn:microsoft.com/office/officeart/2008/layout/AlternatingHexagons"/>
    <dgm:cxn modelId="{4BC78526-FDE2-4A59-8C7A-9B62A1B95664}" type="presParOf" srcId="{70785F76-86DB-473A-A7F1-D4A7D30E5C0F}" destId="{5A00A232-5F5F-4DFB-BAD5-169EE2103AD0}" srcOrd="3" destOrd="0" presId="urn:microsoft.com/office/officeart/2008/layout/AlternatingHexagons"/>
    <dgm:cxn modelId="{A5CD8D7C-2F2D-4AAB-A630-E930986C4770}" type="presParOf" srcId="{70785F76-86DB-473A-A7F1-D4A7D30E5C0F}" destId="{CA90895D-BB5D-4713-B919-C956384F1B25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EB6A0-50B0-477B-BB84-B5328C8FF1AE}">
      <dsp:nvSpPr>
        <dsp:cNvPr id="0" name=""/>
        <dsp:cNvSpPr/>
      </dsp:nvSpPr>
      <dsp:spPr>
        <a:xfrm rot="5400000">
          <a:off x="2840151" y="72663"/>
          <a:ext cx="1061165" cy="92321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Rules and regulations</a:t>
          </a:r>
        </a:p>
      </dsp:txBody>
      <dsp:txXfrm rot="-5400000">
        <a:off x="3052994" y="169052"/>
        <a:ext cx="635479" cy="730435"/>
      </dsp:txXfrm>
    </dsp:sp>
    <dsp:sp modelId="{62945A2A-EBBF-4BE0-999D-FF02B51D67F0}">
      <dsp:nvSpPr>
        <dsp:cNvPr id="0" name=""/>
        <dsp:cNvSpPr/>
      </dsp:nvSpPr>
      <dsp:spPr>
        <a:xfrm>
          <a:off x="3860355" y="215920"/>
          <a:ext cx="1184260" cy="636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B4CF83-DEB2-43A2-BF17-70D5ABEADBD1}">
      <dsp:nvSpPr>
        <dsp:cNvPr id="0" name=""/>
        <dsp:cNvSpPr/>
      </dsp:nvSpPr>
      <dsp:spPr>
        <a:xfrm rot="5400000">
          <a:off x="1843080" y="72663"/>
          <a:ext cx="1061165" cy="92321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132306"/>
            <a:satOff val="-7630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055923" y="169052"/>
        <a:ext cx="635479" cy="730435"/>
      </dsp:txXfrm>
    </dsp:sp>
    <dsp:sp modelId="{A123049C-4AF6-4584-B12A-168977C7F2AF}">
      <dsp:nvSpPr>
        <dsp:cNvPr id="0" name=""/>
        <dsp:cNvSpPr/>
      </dsp:nvSpPr>
      <dsp:spPr>
        <a:xfrm rot="5400000">
          <a:off x="2339705" y="973380"/>
          <a:ext cx="1061165" cy="92321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264611"/>
            <a:satOff val="-15260"/>
            <a:lumOff val="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Governance</a:t>
          </a:r>
        </a:p>
      </dsp:txBody>
      <dsp:txXfrm rot="-5400000">
        <a:off x="2552548" y="1069769"/>
        <a:ext cx="635479" cy="730435"/>
      </dsp:txXfrm>
    </dsp:sp>
    <dsp:sp modelId="{AAC6ABB2-7C79-4B6A-937D-E98726A0943B}">
      <dsp:nvSpPr>
        <dsp:cNvPr id="0" name=""/>
        <dsp:cNvSpPr/>
      </dsp:nvSpPr>
      <dsp:spPr>
        <a:xfrm>
          <a:off x="1224421" y="1116637"/>
          <a:ext cx="1146058" cy="636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BC7EB8-DE6C-4339-A6EA-99F6E47FE4D2}">
      <dsp:nvSpPr>
        <dsp:cNvPr id="0" name=""/>
        <dsp:cNvSpPr/>
      </dsp:nvSpPr>
      <dsp:spPr>
        <a:xfrm rot="5400000">
          <a:off x="3336776" y="973380"/>
          <a:ext cx="1061165" cy="92321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396917"/>
            <a:satOff val="-22889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549619" y="1069769"/>
        <a:ext cx="635479" cy="730435"/>
      </dsp:txXfrm>
    </dsp:sp>
    <dsp:sp modelId="{BBFB8440-CE52-4463-AD96-2A3CDFCF80C4}">
      <dsp:nvSpPr>
        <dsp:cNvPr id="0" name=""/>
        <dsp:cNvSpPr/>
      </dsp:nvSpPr>
      <dsp:spPr>
        <a:xfrm rot="5400000">
          <a:off x="2840151" y="1874097"/>
          <a:ext cx="1061165" cy="92321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529223"/>
            <a:satOff val="-30519"/>
            <a:lumOff val="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Tools</a:t>
          </a:r>
        </a:p>
      </dsp:txBody>
      <dsp:txXfrm rot="-5400000">
        <a:off x="3052994" y="1970486"/>
        <a:ext cx="635479" cy="730435"/>
      </dsp:txXfrm>
    </dsp:sp>
    <dsp:sp modelId="{0385734D-82DB-477F-9085-9364D58E859A}">
      <dsp:nvSpPr>
        <dsp:cNvPr id="0" name=""/>
        <dsp:cNvSpPr/>
      </dsp:nvSpPr>
      <dsp:spPr>
        <a:xfrm>
          <a:off x="3860355" y="2017354"/>
          <a:ext cx="1184260" cy="636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DCEAE-D3FC-46F4-B1A5-831831469AA6}">
      <dsp:nvSpPr>
        <dsp:cNvPr id="0" name=""/>
        <dsp:cNvSpPr/>
      </dsp:nvSpPr>
      <dsp:spPr>
        <a:xfrm rot="5400000">
          <a:off x="1843080" y="1874097"/>
          <a:ext cx="1061165" cy="92321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661529"/>
            <a:satOff val="-38149"/>
            <a:lumOff val="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055923" y="1970486"/>
        <a:ext cx="635479" cy="730435"/>
      </dsp:txXfrm>
    </dsp:sp>
    <dsp:sp modelId="{BA5AF546-3436-407A-9208-C765C33DBABD}">
      <dsp:nvSpPr>
        <dsp:cNvPr id="0" name=""/>
        <dsp:cNvSpPr/>
      </dsp:nvSpPr>
      <dsp:spPr>
        <a:xfrm rot="5400000">
          <a:off x="2339705" y="2774814"/>
          <a:ext cx="1061165" cy="92321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793834"/>
            <a:satOff val="-45779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Metadata</a:t>
          </a:r>
        </a:p>
      </dsp:txBody>
      <dsp:txXfrm rot="-5400000">
        <a:off x="2552548" y="2871203"/>
        <a:ext cx="635479" cy="730435"/>
      </dsp:txXfrm>
    </dsp:sp>
    <dsp:sp modelId="{CF0CE8A9-9899-41EB-9137-413631601D45}">
      <dsp:nvSpPr>
        <dsp:cNvPr id="0" name=""/>
        <dsp:cNvSpPr/>
      </dsp:nvSpPr>
      <dsp:spPr>
        <a:xfrm>
          <a:off x="1224421" y="2918071"/>
          <a:ext cx="1146058" cy="636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84B81-7F4C-4B44-8D8C-A1E3E087E00F}">
      <dsp:nvSpPr>
        <dsp:cNvPr id="0" name=""/>
        <dsp:cNvSpPr/>
      </dsp:nvSpPr>
      <dsp:spPr>
        <a:xfrm rot="5400000">
          <a:off x="3336776" y="2774814"/>
          <a:ext cx="1061165" cy="92321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926140"/>
            <a:satOff val="-53409"/>
            <a:lumOff val="5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549619" y="2871203"/>
        <a:ext cx="635479" cy="730435"/>
      </dsp:txXfrm>
    </dsp:sp>
    <dsp:sp modelId="{7EDC6DEA-B3DA-441C-BF36-2F73798B2A6C}">
      <dsp:nvSpPr>
        <dsp:cNvPr id="0" name=""/>
        <dsp:cNvSpPr/>
      </dsp:nvSpPr>
      <dsp:spPr>
        <a:xfrm rot="5400000">
          <a:off x="2840151" y="3675531"/>
          <a:ext cx="1061165" cy="92321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1058446"/>
            <a:satOff val="-61039"/>
            <a:lumOff val="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Look and feel</a:t>
          </a:r>
        </a:p>
      </dsp:txBody>
      <dsp:txXfrm rot="-5400000">
        <a:off x="3052994" y="3771920"/>
        <a:ext cx="635479" cy="730435"/>
      </dsp:txXfrm>
    </dsp:sp>
    <dsp:sp modelId="{FC77F80E-67E7-4E3C-8F7B-3D530DB5199E}">
      <dsp:nvSpPr>
        <dsp:cNvPr id="0" name=""/>
        <dsp:cNvSpPr/>
      </dsp:nvSpPr>
      <dsp:spPr>
        <a:xfrm>
          <a:off x="3860355" y="3818788"/>
          <a:ext cx="1184260" cy="636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3568C4-27BE-4375-B378-31C4FA88BA14}">
      <dsp:nvSpPr>
        <dsp:cNvPr id="0" name=""/>
        <dsp:cNvSpPr/>
      </dsp:nvSpPr>
      <dsp:spPr>
        <a:xfrm rot="5400000">
          <a:off x="1843080" y="3675531"/>
          <a:ext cx="1061165" cy="92321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1190752"/>
            <a:satOff val="-68668"/>
            <a:lumOff val="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055923" y="3771920"/>
        <a:ext cx="635479" cy="730435"/>
      </dsp:txXfrm>
    </dsp:sp>
    <dsp:sp modelId="{56FFAA5C-299E-406D-B8A6-A624B45C3787}">
      <dsp:nvSpPr>
        <dsp:cNvPr id="0" name=""/>
        <dsp:cNvSpPr/>
      </dsp:nvSpPr>
      <dsp:spPr>
        <a:xfrm rot="5400000">
          <a:off x="2339705" y="4576248"/>
          <a:ext cx="1061165" cy="92321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1323057"/>
            <a:satOff val="-76298"/>
            <a:lumOff val="78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Etc…</a:t>
          </a:r>
        </a:p>
      </dsp:txBody>
      <dsp:txXfrm rot="-5400000">
        <a:off x="2552548" y="4672637"/>
        <a:ext cx="635479" cy="730435"/>
      </dsp:txXfrm>
    </dsp:sp>
    <dsp:sp modelId="{3493CC19-DC53-40E0-A8D5-DF9BDB632A44}">
      <dsp:nvSpPr>
        <dsp:cNvPr id="0" name=""/>
        <dsp:cNvSpPr/>
      </dsp:nvSpPr>
      <dsp:spPr>
        <a:xfrm>
          <a:off x="1224421" y="4719505"/>
          <a:ext cx="1146058" cy="636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0895D-BB5D-4713-B919-C956384F1B25}">
      <dsp:nvSpPr>
        <dsp:cNvPr id="0" name=""/>
        <dsp:cNvSpPr/>
      </dsp:nvSpPr>
      <dsp:spPr>
        <a:xfrm rot="5400000">
          <a:off x="3336776" y="4576248"/>
          <a:ext cx="1061165" cy="92321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549619" y="4672637"/>
        <a:ext cx="635479" cy="7304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A1877-F523-46A3-AEB3-947D4494477D}" type="datetimeFigureOut">
              <a:rPr lang="nb-NO" smtClean="0"/>
              <a:t>29.05.2018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C621A-4EE7-4EF2-B70A-C8719BFA079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739A9-3A9A-40C8-ACAF-74F23A854916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42900-7AC1-406C-9B03-F31D80CBD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FFCA5-EC6E-4101-8C61-2CF9BC18D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706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48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4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482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48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4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383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48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4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518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 the box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48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4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570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48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4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791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 template with web parts suiting the business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48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4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51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48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4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169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48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4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828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AB579B-8043-4EB0-850A-A2A1ADDA08E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51CC31-6361-4CB2-BCBC-C3AEC8A84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00674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23695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FFCA5-EC6E-4101-8C61-2CF9BC18D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251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F42900-7AC1-406C-9B03-F31D80CBDB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381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 the box is fine, but often it won’t suit every need. Which is why people have been customizing and configuring SharePoint for so long.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48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4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321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OOB Groups is a full on-buffet, grab while it lasts – while we want the same thing, but with controlled options. You cannot have a cheeseburger without cheese, you need a hamburger with added cheese.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48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4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64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48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4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809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order of business is to lock down the OOB experience to a select few.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48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4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611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 fields, no control or metadata vs. anything you need.</a:t>
            </a:r>
          </a:p>
          <a:p>
            <a:r>
              <a:rPr lang="en-US" dirty="0"/>
              <a:t>Create the form however you want – PowerApps, code, Microsoft 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48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4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788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48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4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4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48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4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820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978399" y="0"/>
            <a:ext cx="72104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39321" y="682821"/>
            <a:ext cx="6240853" cy="1739347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0000"/>
              </a:lnSpc>
              <a:defRPr sz="4800" spc="15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39320" y="3996250"/>
            <a:ext cx="6240853" cy="1309255"/>
          </a:xfrm>
        </p:spPr>
        <p:txBody>
          <a:bodyPr>
            <a:noAutofit/>
          </a:bodyPr>
          <a:lstStyle>
            <a:lvl1pPr marL="0" indent="0" algn="ctr">
              <a:buNone/>
              <a:defRPr lang="en-US" sz="2800" kern="1200" cap="all" spc="150" baseline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Speakers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0C8FE5-586B-4BC8-BD85-CE10003470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533" y="70021"/>
            <a:ext cx="4496427" cy="1305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16306-B712-4FDB-95EC-F82E69351515}"/>
              </a:ext>
            </a:extLst>
          </p:cNvPr>
          <p:cNvSpPr txBox="1"/>
          <p:nvPr userDrawn="1"/>
        </p:nvSpPr>
        <p:spPr>
          <a:xfrm>
            <a:off x="170533" y="4004546"/>
            <a:ext cx="4298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http://mvpdagen.no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BC3CF2-9C2A-4449-A9BC-20B290440B5A}"/>
              </a:ext>
            </a:extLst>
          </p:cNvPr>
          <p:cNvGrpSpPr/>
          <p:nvPr userDrawn="1"/>
        </p:nvGrpSpPr>
        <p:grpSpPr>
          <a:xfrm>
            <a:off x="170533" y="5992178"/>
            <a:ext cx="3554514" cy="795801"/>
            <a:chOff x="914633" y="5763433"/>
            <a:chExt cx="3554514" cy="79580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B9A294-A4A4-4070-B105-4B78F7B4B9A8}"/>
                </a:ext>
              </a:extLst>
            </p:cNvPr>
            <p:cNvSpPr txBox="1"/>
            <p:nvPr userDrawn="1"/>
          </p:nvSpPr>
          <p:spPr>
            <a:xfrm>
              <a:off x="1515291" y="5838167"/>
              <a:ext cx="2953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b-NO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#</a:t>
              </a:r>
              <a:r>
                <a:rPr kumimoji="0" lang="nb-NO" sz="3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MVPdagen</a:t>
              </a:r>
              <a:endParaRPr kumimoji="0" lang="nb-NO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C4A277-ABDB-4065-9DF8-D5D0011F09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14633" y="5763433"/>
              <a:ext cx="795801" cy="795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465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9742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53105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98952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63386"/>
            <a:ext cx="5181600" cy="521357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63386"/>
            <a:ext cx="5181600" cy="521357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90461" y="145369"/>
            <a:ext cx="10515600" cy="57308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cap="all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9883785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856569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cap="all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680481"/>
            <a:ext cx="5157787" cy="4509182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856569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680481"/>
            <a:ext cx="5183188" cy="4509182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138498-DA3A-4C9F-8D8D-4A9243C557D6}" type="datetimeFigureOut">
              <a:rPr lang="nb-NO" smtClean="0"/>
              <a:t>29.05.2018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20A99C-C06C-4064-A820-B0EDB6DF0262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90461" y="145369"/>
            <a:ext cx="10515600" cy="57308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cap="all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1680481"/>
            <a:ext cx="515937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6183088" y="1685923"/>
            <a:ext cx="515937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5237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90461" y="145369"/>
            <a:ext cx="10515600" cy="57308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cap="all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0094609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2108" y="947057"/>
            <a:ext cx="10581692" cy="5229906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1390461" y="145369"/>
            <a:ext cx="10515600" cy="573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0028836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9B2A-9958-4642-8E23-0FD4915B6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87CAB2-C812-4225-A057-6A6FE7B8A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5/29/2018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053A-2A9E-46DA-831E-AAD2D058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F164B-DCF7-41CB-A8F7-DA3047BE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1634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609600" y="2084918"/>
            <a:ext cx="10972800" cy="3551767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562101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03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3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224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792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610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761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519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8219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5529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19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476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1413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VPD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FD328EF-46EF-4AB3-87CE-F74EA84B9A97}" type="datetime1">
              <a:rPr lang="nb-NO" smtClean="0"/>
              <a:pPr/>
              <a:t>29.05.2018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93665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46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325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02" y="289511"/>
            <a:ext cx="6904778" cy="899665"/>
          </a:xfrm>
        </p:spPr>
        <p:txBody>
          <a:bodyPr/>
          <a:lstStyle>
            <a:lvl1pPr>
              <a:defRPr sz="392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20303" y="4773828"/>
            <a:ext cx="6904016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1961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053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83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6369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21F7F-CA5F-4609-9E53-094261A2A8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88830" y="285842"/>
            <a:ext cx="3944254" cy="543185"/>
          </a:xfrm>
          <a:noFill/>
        </p:spPr>
        <p:txBody>
          <a:bodyPr vert="horz" wrap="square" lIns="164592" tIns="109728" rIns="164592" bIns="109728" rtlCol="0">
            <a:spAutoFit/>
          </a:bodyPr>
          <a:lstStyle>
            <a:lvl1pPr marL="0" indent="0" algn="r">
              <a:buNone/>
              <a:defRPr lang="en-US" sz="2353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marL="224097" lvl="0" indent="-224097">
              <a:spcBef>
                <a:spcPts val="0"/>
              </a:spcBef>
            </a:pPr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3075225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0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3968" indent="0">
              <a:buNone/>
              <a:defRPr/>
            </a:lvl3pPr>
            <a:lvl4pPr marL="447935" indent="0">
              <a:buNone/>
              <a:defRPr/>
            </a:lvl4pPr>
            <a:lvl5pPr marL="67190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296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4CC28-F82D-6A47-92EB-95F6EBBE17E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B591-0A98-054D-9781-AADC12B6F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8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4CC28-F82D-6A47-92EB-95F6EBBE17E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B591-0A98-054D-9781-AADC12B6F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6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59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4CC28-F82D-6A47-92EB-95F6EBBE17E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B591-0A98-054D-9781-AADC12B6F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9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lang="en-US" sz="3400" kern="1200" dirty="0" smtClean="0">
                <a:solidFill>
                  <a:srgbClr val="666666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4CC28-F82D-6A47-92EB-95F6EBBE17E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B591-0A98-054D-9781-AADC12B6F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241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4CC28-F82D-6A47-92EB-95F6EBBE17E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B591-0A98-054D-9781-AADC12B6F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322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4CC28-F82D-6A47-92EB-95F6EBBE17E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B591-0A98-054D-9781-AADC12B6F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638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4CC28-F82D-6A47-92EB-95F6EBBE17E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B591-0A98-054D-9781-AADC12B6F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118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lang="en-US" sz="3400" kern="1200" dirty="0" smtClean="0">
                <a:solidFill>
                  <a:srgbClr val="666666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4CC28-F82D-6A47-92EB-95F6EBBE17E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B591-0A98-054D-9781-AADC12B6F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302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4CC28-F82D-6A47-92EB-95F6EBBE17E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B591-0A98-054D-9781-AADC12B6F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029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lang="en-US" sz="3400" kern="1200" dirty="0" smtClean="0">
                <a:solidFill>
                  <a:srgbClr val="666666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4CC28-F82D-6A47-92EB-95F6EBBE17E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B591-0A98-054D-9781-AADC12B6F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36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lang="en-US" sz="3400" kern="1200" dirty="0" smtClean="0">
                <a:solidFill>
                  <a:srgbClr val="666666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4CC28-F82D-6A47-92EB-95F6EBBE17E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B591-0A98-054D-9781-AADC12B6F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55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5942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10387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7B4C2D-45E2-4621-8491-2995EB46A67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100000">
                      <a:srgbClr val="F2F2F2"/>
                    </a:gs>
                    <a:gs pos="0">
                      <a:srgbClr val="F2F2F2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F2F2F2"/>
                  </a:gs>
                  <a:gs pos="0">
                    <a:srgbClr val="F2F2F2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903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11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0942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4.emf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9.jp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3142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4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652" r:id="rId13"/>
    <p:sldLayoutId id="2147483653" r:id="rId14"/>
    <p:sldLayoutId id="2147483654" r:id="rId15"/>
    <p:sldLayoutId id="2147483658" r:id="rId16"/>
    <p:sldLayoutId id="2147484003" r:id="rId17"/>
    <p:sldLayoutId id="2147484002" r:id="rId18"/>
  </p:sldLayoutIdLst>
  <p:transition>
    <p:fade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60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  <p:sldLayoutId id="2147484017" r:id="rId12"/>
    <p:sldLayoutId id="2147484018" r:id="rId13"/>
    <p:sldLayoutId id="2147484019" r:id="rId14"/>
    <p:sldLayoutId id="2147484020" r:id="rId15"/>
    <p:sldLayoutId id="2147484021" r:id="rId16"/>
    <p:sldLayoutId id="2147484022" r:id="rId17"/>
    <p:sldLayoutId id="2147484023" r:id="rId18"/>
    <p:sldLayoutId id="2147484024" r:id="rId1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4CC28-F82D-6A47-92EB-95F6EBBE17E0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1B591-0A98-054D-9781-AADC12B6F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64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b="1" kern="1200" dirty="0">
          <a:solidFill>
            <a:srgbClr val="0A5D66"/>
          </a:solidFill>
          <a:latin typeface="Calibri" charset="0"/>
          <a:ea typeface="+mj-ea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lang="en-US" sz="3400" kern="1200" dirty="0" smtClean="0">
          <a:solidFill>
            <a:srgbClr val="666666"/>
          </a:solidFill>
          <a:latin typeface="Calibri Light" charset="0"/>
          <a:ea typeface="+mn-ea"/>
          <a:cs typeface="Calibr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66666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66666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66666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ctive-directory/active-directory-accessmanagement-groups-settings-cmdlets#template-settings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5" Type="http://schemas.openxmlformats.org/officeDocument/2006/relationships/image" Target="../media/image36.emf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1B0FBC-804F-4DE6-B86F-6C8A814DD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nb-NO" sz="3600" dirty="0"/>
              <a:t>Tør du slippe brukerne løs på Teams og Groups uten kontroll? </a:t>
            </a:r>
            <a:endParaRPr lang="en-US" sz="3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C1E7D0D-4989-4829-B3AB-C8EA15292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3095" y="3991998"/>
            <a:ext cx="3324225" cy="130925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dirty="0"/>
              <a:t>Ståle Hansen</a:t>
            </a:r>
            <a:br>
              <a:rPr lang="en-US" dirty="0"/>
            </a:br>
            <a:r>
              <a:rPr lang="en-US" sz="1600" dirty="0"/>
              <a:t>Principal Cloud Architect </a:t>
            </a:r>
            <a:r>
              <a:rPr lang="en-US" sz="1600" dirty="0" err="1"/>
              <a:t>Cloudway</a:t>
            </a:r>
            <a:r>
              <a:rPr lang="en-US" sz="1600" dirty="0"/>
              <a:t> As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34D4F51C-A974-48CE-A0C6-5F8178B814B2}"/>
              </a:ext>
            </a:extLst>
          </p:cNvPr>
          <p:cNvSpPr txBox="1">
            <a:spLocks/>
          </p:cNvSpPr>
          <p:nvPr/>
        </p:nvSpPr>
        <p:spPr>
          <a:xfrm>
            <a:off x="8686800" y="3996249"/>
            <a:ext cx="3324225" cy="13092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lang="en-US" sz="2800" kern="1200" cap="all" spc="150" baseline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b-NO" dirty="0"/>
              <a:t>Mikael Svenson</a:t>
            </a:r>
            <a:br>
              <a:rPr lang="nb-NO" dirty="0"/>
            </a:br>
            <a:r>
              <a:rPr lang="nb-NO" sz="1600" dirty="0"/>
              <a:t>CTO Puzzlepart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0804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B980-86AE-4D43-B283-5ECF612C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naming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C2D44F-25EB-4283-ACD3-37C92FA42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 the box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021F7-0BB6-455B-9F50-20AB686D76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ONE pattern</a:t>
            </a:r>
          </a:p>
          <a:p>
            <a:r>
              <a:rPr lang="en-US" dirty="0"/>
              <a:t>AAD attributes and text</a:t>
            </a:r>
          </a:p>
          <a:p>
            <a:r>
              <a:rPr lang="en-US" dirty="0"/>
              <a:t>Manual e-mail edit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Group MVP 2018 Oslo</a:t>
            </a:r>
          </a:p>
          <a:p>
            <a:pPr marL="0" indent="0">
              <a:buNone/>
            </a:pPr>
            <a:r>
              <a:rPr lang="en-US" dirty="0"/>
              <a:t>GroupMVP2018Oslo@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3EBF8B-7680-4098-80C5-82E0530B9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Custom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517B1F-13AC-4410-89DC-2B59D1535B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n-US" dirty="0"/>
              <a:t>ANY pattern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Project: MVP 2018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project-MVP2018@</a:t>
            </a:r>
          </a:p>
        </p:txBody>
      </p:sp>
    </p:spTree>
    <p:extLst>
      <p:ext uri="{BB962C8B-B14F-4D97-AF65-F5344CB8AC3E}">
        <p14:creationId xmlns:p14="http://schemas.microsoft.com/office/powerpoint/2010/main" val="376099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B980-86AE-4D43-B283-5ECF612C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naming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C2D44F-25EB-4283-ACD3-37C92FA42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 the box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021F7-0BB6-455B-9F50-20AB686D76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ONE pattern</a:t>
            </a:r>
          </a:p>
          <a:p>
            <a:r>
              <a:rPr lang="en-US" dirty="0"/>
              <a:t>AAD attributes and text</a:t>
            </a:r>
          </a:p>
          <a:p>
            <a:r>
              <a:rPr lang="en-US" dirty="0"/>
              <a:t>Manual e-mail edit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Group MVP 2018 Oslo</a:t>
            </a:r>
          </a:p>
          <a:p>
            <a:pPr marL="0" indent="0">
              <a:buNone/>
            </a:pPr>
            <a:r>
              <a:rPr lang="en-US" dirty="0"/>
              <a:t>GroupMVP2018Oslo@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3EBF8B-7680-4098-80C5-82E0530B9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Custom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517B1F-13AC-4410-89DC-2B59D1535B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n-US" dirty="0"/>
              <a:t>ANY pattern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External: MVP 2018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external-MVP2018@</a:t>
            </a:r>
          </a:p>
        </p:txBody>
      </p:sp>
    </p:spTree>
    <p:extLst>
      <p:ext uri="{BB962C8B-B14F-4D97-AF65-F5344CB8AC3E}">
        <p14:creationId xmlns:p14="http://schemas.microsoft.com/office/powerpoint/2010/main" val="56064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Char"/>
      </p:transition>
    </mc:Choice>
    <mc:Fallback xmlns=""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B980-86AE-4D43-B283-5ECF612C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naming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C2D44F-25EB-4283-ACD3-37C92FA42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 the box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021F7-0BB6-455B-9F50-20AB686D76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ONE pattern</a:t>
            </a:r>
          </a:p>
          <a:p>
            <a:r>
              <a:rPr lang="en-US" dirty="0"/>
              <a:t>AAD attributes and text</a:t>
            </a:r>
          </a:p>
          <a:p>
            <a:r>
              <a:rPr lang="en-US" dirty="0"/>
              <a:t>Manual e-mail edit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Group MVP 2018 Oslo</a:t>
            </a:r>
          </a:p>
          <a:p>
            <a:pPr marL="0" indent="0">
              <a:buNone/>
            </a:pPr>
            <a:r>
              <a:rPr lang="en-US" dirty="0"/>
              <a:t>GroupMVP2018Oslo@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3EBF8B-7680-4098-80C5-82E0530B9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Custom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517B1F-13AC-4410-89DC-2B59D1535B1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ANY pattern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Team: MVP 2018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team-MVP2018@</a:t>
            </a:r>
          </a:p>
        </p:txBody>
      </p:sp>
    </p:spTree>
    <p:extLst>
      <p:ext uri="{BB962C8B-B14F-4D97-AF65-F5344CB8AC3E}">
        <p14:creationId xmlns:p14="http://schemas.microsoft.com/office/powerpoint/2010/main" val="244763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2E25-116C-4BC6-A0DF-BEF769CB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</a:t>
            </a:r>
          </a:p>
        </p:txBody>
      </p:sp>
      <p:pic>
        <p:nvPicPr>
          <p:cNvPr id="13" name="Content Placeholder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1CBDE8B-E506-43E2-84AF-33F85CA8A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14" y="1825625"/>
            <a:ext cx="6704371" cy="4351338"/>
          </a:xfrm>
        </p:spPr>
      </p:pic>
    </p:spTree>
    <p:extLst>
      <p:ext uri="{BB962C8B-B14F-4D97-AF65-F5344CB8AC3E}">
        <p14:creationId xmlns:p14="http://schemas.microsoft.com/office/powerpoint/2010/main" val="2370145832"/>
      </p:ext>
    </p:extLst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2E25-116C-4BC6-A0DF-BEF769CB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Content Placeholder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1CBDE8B-E506-43E2-84AF-33F85CA8A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14" y="1825625"/>
            <a:ext cx="6704371" cy="4351338"/>
          </a:xfrm>
        </p:spPr>
      </p:pic>
    </p:spTree>
    <p:extLst>
      <p:ext uri="{BB962C8B-B14F-4D97-AF65-F5344CB8AC3E}">
        <p14:creationId xmlns:p14="http://schemas.microsoft.com/office/powerpoint/2010/main" val="2682018288"/>
      </p:ext>
    </p:extLst>
  </p:cSld>
  <p:clrMapOvr>
    <a:masterClrMapping/>
  </p:clrMapOvr>
  <p:transition advClick="0" advTm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2E25-116C-4BC6-A0DF-BEF769CB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62DA3E-8719-414E-B332-168818920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14" y="1825625"/>
            <a:ext cx="6704371" cy="4351338"/>
          </a:xfrm>
        </p:spPr>
      </p:pic>
      <p:pic>
        <p:nvPicPr>
          <p:cNvPr id="8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0B77746-15D2-47B5-8361-CD166A3B9B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14" y="1825625"/>
            <a:ext cx="6704371" cy="4351338"/>
          </a:xfrm>
          <a:prstGeom prst="rect">
            <a:avLst/>
          </a:prstGeom>
        </p:spPr>
      </p:pic>
      <p:pic>
        <p:nvPicPr>
          <p:cNvPr id="10" name="Picture 2" descr="Image result for thinking hard">
            <a:extLst>
              <a:ext uri="{FF2B5EF4-FFF2-40B4-BE49-F238E27FC236}">
                <a16:creationId xmlns:a16="http://schemas.microsoft.com/office/drawing/2014/main" id="{BE318C2D-2750-49DD-9976-B1E8FA065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6" b="5827"/>
          <a:stretch/>
        </p:blipFill>
        <p:spPr bwMode="auto">
          <a:xfrm>
            <a:off x="5622606" y="5295331"/>
            <a:ext cx="1041735" cy="5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59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2E25-116C-4BC6-A0DF-BEF769CB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</a:t>
            </a:r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62DA3E-8719-414E-B332-168818920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14" y="1825625"/>
            <a:ext cx="6704371" cy="4351338"/>
          </a:xfrm>
        </p:spPr>
      </p:pic>
      <p:pic>
        <p:nvPicPr>
          <p:cNvPr id="4" name="Picture 2" descr="Image result for thinking hard">
            <a:extLst>
              <a:ext uri="{FF2B5EF4-FFF2-40B4-BE49-F238E27FC236}">
                <a16:creationId xmlns:a16="http://schemas.microsoft.com/office/drawing/2014/main" id="{7380628C-FE26-4781-A324-E41F2529E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6" b="5827"/>
          <a:stretch/>
        </p:blipFill>
        <p:spPr bwMode="auto">
          <a:xfrm>
            <a:off x="5622606" y="5295331"/>
            <a:ext cx="1041735" cy="5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71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itchFamily="48" charset="-128"/>
              <a:cs typeface="+mn-cs"/>
            </a:endParaRPr>
          </a:p>
        </p:txBody>
      </p:sp>
      <p:pic>
        <p:nvPicPr>
          <p:cNvPr id="2050" name="Picture 2" descr="Image result for thinking hard">
            <a:extLst>
              <a:ext uri="{FF2B5EF4-FFF2-40B4-BE49-F238E27FC236}">
                <a16:creationId xmlns:a16="http://schemas.microsoft.com/office/drawing/2014/main" id="{E2EEABB0-CE8E-49D7-85E7-F2CCD1CF14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6" b="582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5FE860FF-6214-458C-B8B6-840D3D4BD8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079A69E-2DBC-4FA4-8495-9B37C56A910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F80B1E9-A8C1-4802-BFFD-7FC81CD2112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A78FEA-33B1-4A1D-9909-DFA694EC8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  <a:cs typeface="+mj-cs"/>
              </a:rPr>
              <a:t>How can I get there?</a:t>
            </a:r>
          </a:p>
        </p:txBody>
      </p:sp>
    </p:spTree>
    <p:extLst>
      <p:ext uri="{BB962C8B-B14F-4D97-AF65-F5344CB8AC3E}">
        <p14:creationId xmlns:p14="http://schemas.microsoft.com/office/powerpoint/2010/main" val="1746372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0F6BC5-5C4E-43CA-A1CB-3C09E6408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726" y="128337"/>
            <a:ext cx="8700548" cy="61275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CBAC28-C50B-4C72-98D6-343D32A451DC}"/>
              </a:ext>
            </a:extLst>
          </p:cNvPr>
          <p:cNvSpPr txBox="1"/>
          <p:nvPr/>
        </p:nvSpPr>
        <p:spPr>
          <a:xfrm>
            <a:off x="1756800" y="400542"/>
            <a:ext cx="357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FFFFFF"/>
                </a:highlight>
              </a:rPr>
              <a:t>PowerShell </a:t>
            </a:r>
            <a:r>
              <a:rPr lang="en-US" sz="2000" dirty="0">
                <a:highlight>
                  <a:srgbClr val="FFFFFF"/>
                </a:highlight>
                <a:sym typeface="Wingdings" panose="05000000000000000000" pitchFamily="2" charset="2"/>
              </a:rPr>
              <a:t></a:t>
            </a:r>
            <a:r>
              <a:rPr lang="en-US" dirty="0">
                <a:highlight>
                  <a:srgbClr val="FFFFFF"/>
                </a:highlight>
              </a:rPr>
              <a:t>                                </a:t>
            </a:r>
            <a:r>
              <a:rPr lang="en-US" dirty="0">
                <a:solidFill>
                  <a:schemeClr val="bg1"/>
                </a:solidFill>
              </a:rPr>
              <a:t>_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4859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53DEA-9680-4294-81F3-1ED085AE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team based on a team</a:t>
            </a:r>
            <a:br>
              <a:rPr lang="en-US" dirty="0"/>
            </a:br>
            <a:r>
              <a:rPr lang="en-US" sz="2000" dirty="0"/>
              <a:t>(rolling out)</a:t>
            </a:r>
            <a:endParaRPr lang="en-US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AD349E-B04C-4979-9E56-D6253C7E1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322" y="2011363"/>
            <a:ext cx="7811768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39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0C6647-5385-43E1-A932-A26657D55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05" y="185142"/>
            <a:ext cx="9784080" cy="1508760"/>
          </a:xfrm>
        </p:spPr>
        <p:txBody>
          <a:bodyPr>
            <a:noAutofit/>
          </a:bodyPr>
          <a:lstStyle/>
          <a:p>
            <a:r>
              <a:rPr lang="en-US" sz="2800" dirty="0"/>
              <a:t>Mikael Svenson</a:t>
            </a:r>
            <a:br>
              <a:rPr lang="en-US" sz="2800" dirty="0"/>
            </a:br>
            <a:r>
              <a:rPr lang="en-US" sz="2800" dirty="0"/>
              <a:t>MVP Office Servers and Services</a:t>
            </a:r>
            <a:br>
              <a:rPr lang="en-US" sz="2800" dirty="0"/>
            </a:b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9223A6-72CC-4DCC-A803-FD97B936FDEE}"/>
              </a:ext>
            </a:extLst>
          </p:cNvPr>
          <p:cNvGrpSpPr/>
          <p:nvPr/>
        </p:nvGrpSpPr>
        <p:grpSpPr>
          <a:xfrm>
            <a:off x="3584811" y="3097499"/>
            <a:ext cx="5022378" cy="2477403"/>
            <a:chOff x="3412800" y="2884567"/>
            <a:chExt cx="5022378" cy="24774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D3E0A10-2804-40E9-939F-68E50152A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" b="4678"/>
            <a:stretch/>
          </p:blipFill>
          <p:spPr>
            <a:xfrm>
              <a:off x="6857394" y="2884567"/>
              <a:ext cx="1577783" cy="15948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0D344D-8672-496C-919E-0D6B9F95C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242" y="4478414"/>
              <a:ext cx="2189936" cy="883556"/>
            </a:xfrm>
            <a:prstGeom prst="rect">
              <a:avLst/>
            </a:prstGeom>
          </p:spPr>
        </p:pic>
        <p:pic>
          <p:nvPicPr>
            <p:cNvPr id="11" name="Picture 2" descr="SharePoint Patterns and Practices logo">
              <a:extLst>
                <a:ext uri="{FF2B5EF4-FFF2-40B4-BE49-F238E27FC236}">
                  <a16:creationId xmlns:a16="http://schemas.microsoft.com/office/drawing/2014/main" id="{91FE3193-0276-48B3-B475-653639A2EC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800" y="4478414"/>
              <a:ext cx="2831910" cy="883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744895-7D95-435F-81D6-FDE9790AD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9398" y="2889070"/>
              <a:ext cx="987996" cy="158393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E5667DD-097C-4426-AF5E-CC1196A5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62944" y="2889070"/>
              <a:ext cx="1306453" cy="1583930"/>
            </a:xfrm>
            <a:prstGeom prst="rect">
              <a:avLst/>
            </a:prstGeom>
          </p:spPr>
        </p:pic>
        <p:pic>
          <p:nvPicPr>
            <p:cNvPr id="15" name="Picture 4" descr="Image result for clash royale">
              <a:extLst>
                <a:ext uri="{FF2B5EF4-FFF2-40B4-BE49-F238E27FC236}">
                  <a16:creationId xmlns:a16="http://schemas.microsoft.com/office/drawing/2014/main" id="{B4A41836-A91A-4E59-88A5-B80D96C36E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800" y="2894771"/>
              <a:ext cx="1151033" cy="1584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AC8E803-117F-40B1-850B-14EDBED281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4400" y="302080"/>
            <a:ext cx="1980400" cy="12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470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75374B-4EB3-4856-AD8D-933DBE02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get OOB?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D7373A-6DAB-459F-9A83-B01DFD85F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0456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AB777B-80C3-4DE5-847B-7EFD8529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Premium 1 gives you..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F1907C-08F4-435E-B3AC-CFBA24858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One license per admin</a:t>
            </a:r>
          </a:p>
          <a:p>
            <a:pPr lvl="1"/>
            <a:r>
              <a:rPr lang="en-US" dirty="0"/>
              <a:t>Turn on/off self-service</a:t>
            </a:r>
          </a:p>
          <a:p>
            <a:pPr lvl="1"/>
            <a:r>
              <a:rPr lang="en-US" dirty="0"/>
              <a:t>Set classification options</a:t>
            </a:r>
          </a:p>
          <a:p>
            <a:pPr lvl="1"/>
            <a:r>
              <a:rPr lang="en-US" dirty="0"/>
              <a:t>Set guidance link</a:t>
            </a:r>
          </a:p>
          <a:p>
            <a:pPr lvl="1"/>
            <a:r>
              <a:rPr lang="en-US" dirty="0"/>
              <a:t>Create dynamic groups (dynamic groups does currently not allow Teams)</a:t>
            </a:r>
          </a:p>
          <a:p>
            <a:pPr lvl="1"/>
            <a:endParaRPr lang="en-US" dirty="0"/>
          </a:p>
          <a:p>
            <a:r>
              <a:rPr lang="en-US" dirty="0"/>
              <a:t>One license per user affected by</a:t>
            </a:r>
          </a:p>
          <a:p>
            <a:pPr lvl="1"/>
            <a:r>
              <a:rPr lang="en-US" dirty="0"/>
              <a:t>Member in a dynamic group</a:t>
            </a:r>
          </a:p>
          <a:p>
            <a:pPr lvl="1"/>
            <a:r>
              <a:rPr lang="en-US" dirty="0"/>
              <a:t>Group using naming policy</a:t>
            </a:r>
          </a:p>
          <a:p>
            <a:pPr lvl="1"/>
            <a:r>
              <a:rPr lang="en-US" dirty="0"/>
              <a:t>Group having expiration policy</a:t>
            </a:r>
          </a:p>
          <a:p>
            <a:pPr lvl="1"/>
            <a:endParaRPr lang="en-US" dirty="0"/>
          </a:p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https://docs.microsoft.com/en-us/azure/active-directory/active-directory-accessmanagement-groups-settings-cmdlets#template-settings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6959E-BF70-4FD0-92E1-212F57FDF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11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A127-98E4-4BFD-BA8F-2EC38C3B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and </a:t>
            </a:r>
            <a:r>
              <a:rPr lang="en-US" dirty="0" err="1"/>
              <a:t>Decomission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01F91-FC01-44CB-9A98-F9B36C6F8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B3DC7-047A-4BB0-A346-D3ABFBEB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723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1AAE2B0-8D5A-4B06-9715-E18D8F7D1F5D}"/>
              </a:ext>
            </a:extLst>
          </p:cNvPr>
          <p:cNvGrpSpPr/>
          <p:nvPr/>
        </p:nvGrpSpPr>
        <p:grpSpPr>
          <a:xfrm>
            <a:off x="6224842" y="3123184"/>
            <a:ext cx="1238629" cy="259585"/>
            <a:chOff x="3288275" y="3141216"/>
            <a:chExt cx="1214452" cy="254518"/>
          </a:xfrm>
        </p:grpSpPr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7706C2F4-6590-4296-9474-41E7124CC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8275" y="3153767"/>
              <a:ext cx="274229" cy="241967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964C203-618F-4A67-ACA7-D9C5E2DC67BB}"/>
                </a:ext>
              </a:extLst>
            </p:cNvPr>
            <p:cNvSpPr txBox="1"/>
            <p:nvPr/>
          </p:nvSpPr>
          <p:spPr>
            <a:xfrm>
              <a:off x="3639892" y="3141216"/>
              <a:ext cx="862835" cy="219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Calendars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14800" y="928926"/>
            <a:ext cx="5781675" cy="292039"/>
            <a:chOff x="396918" y="788889"/>
            <a:chExt cx="11335699" cy="292080"/>
          </a:xfrm>
        </p:grpSpPr>
        <p:cxnSp>
          <p:nvCxnSpPr>
            <p:cNvPr id="114" name="Straight Connector 113"/>
            <p:cNvCxnSpPr>
              <a:cxnSpLocks/>
            </p:cNvCxnSpPr>
            <p:nvPr/>
          </p:nvCxnSpPr>
          <p:spPr>
            <a:xfrm>
              <a:off x="827209" y="1012554"/>
              <a:ext cx="345151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cxnSpLocks/>
            </p:cNvCxnSpPr>
            <p:nvPr/>
          </p:nvCxnSpPr>
          <p:spPr>
            <a:xfrm>
              <a:off x="5697520" y="1012554"/>
              <a:ext cx="5646301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396918" y="788889"/>
              <a:ext cx="293487" cy="2770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-50" normalizeH="0" baseline="0" noProof="0" dirty="0">
                  <a:ln>
                    <a:noFill/>
                  </a:ln>
                  <a:solidFill>
                    <a:srgbClr val="EB3C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…</a:t>
              </a:r>
              <a:endParaRPr kumimoji="0" lang="en-US" sz="1400" b="1" i="0" u="none" strike="noStrike" kern="0" cap="none" spc="-50" normalizeH="0" baseline="0" noProof="0" dirty="0">
                <a:ln>
                  <a:noFill/>
                </a:ln>
                <a:solidFill>
                  <a:srgbClr val="EB3C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1439130" y="803931"/>
              <a:ext cx="293487" cy="2770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-50" normalizeH="0" baseline="0" noProof="0" dirty="0">
                  <a:ln>
                    <a:noFill/>
                  </a:ln>
                  <a:solidFill>
                    <a:srgbClr val="EB3C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…</a:t>
              </a:r>
              <a:endParaRPr kumimoji="0" lang="en-US" sz="1400" b="1" i="0" u="none" strike="noStrike" kern="0" cap="none" spc="-50" normalizeH="0" baseline="0" noProof="0" dirty="0">
                <a:ln>
                  <a:noFill/>
                </a:ln>
                <a:solidFill>
                  <a:srgbClr val="EB3C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E70C199B-28CD-4D31-AC8A-8E56DFA89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030" y="1428194"/>
            <a:ext cx="1158611" cy="113078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83A839C-5B98-4530-9EA4-B1E442754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681" y="1428231"/>
            <a:ext cx="1186196" cy="113078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1B90EB8-DB52-4124-AAE6-8F43E7CE1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09" y="1349743"/>
            <a:ext cx="1131025" cy="1130782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B87BA7B8-10D6-4D67-957E-A7833440A8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5" r="14591"/>
          <a:stretch/>
        </p:blipFill>
        <p:spPr>
          <a:xfrm>
            <a:off x="4416820" y="1150322"/>
            <a:ext cx="1186196" cy="1350970"/>
          </a:xfrm>
          <a:prstGeom prst="rect">
            <a:avLst/>
          </a:prstGeom>
        </p:spPr>
      </p:pic>
      <p:pic>
        <p:nvPicPr>
          <p:cNvPr id="110" name="Picture 2" descr="Bilderesultat for yammer logo png">
            <a:extLst>
              <a:ext uri="{FF2B5EF4-FFF2-40B4-BE49-F238E27FC236}">
                <a16:creationId xmlns:a16="http://schemas.microsoft.com/office/drawing/2014/main" id="{D6AFF34B-642B-4469-B383-7C29CC34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566" y="1546819"/>
            <a:ext cx="977736" cy="87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06D707C-EF19-47B2-9350-4C9F6C90B6AC}"/>
              </a:ext>
            </a:extLst>
          </p:cNvPr>
          <p:cNvGrpSpPr/>
          <p:nvPr/>
        </p:nvGrpSpPr>
        <p:grpSpPr>
          <a:xfrm>
            <a:off x="10224501" y="2601962"/>
            <a:ext cx="2329208" cy="271764"/>
            <a:chOff x="9542893" y="2420578"/>
            <a:chExt cx="2283745" cy="266459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7CC09E24-2216-4968-BD95-CD2E144B4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42893" y="2420578"/>
              <a:ext cx="277117" cy="266459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2CECCF9-B18C-445F-B97B-BB4B8A9344E1}"/>
                </a:ext>
              </a:extLst>
            </p:cNvPr>
            <p:cNvSpPr txBox="1"/>
            <p:nvPr/>
          </p:nvSpPr>
          <p:spPr>
            <a:xfrm>
              <a:off x="9881782" y="2433806"/>
              <a:ext cx="1944856" cy="219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Internal Networks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526810-86AB-4F4A-9516-7D6F11F50D7B}"/>
              </a:ext>
            </a:extLst>
          </p:cNvPr>
          <p:cNvGrpSpPr/>
          <p:nvPr/>
        </p:nvGrpSpPr>
        <p:grpSpPr>
          <a:xfrm>
            <a:off x="10224501" y="3161742"/>
            <a:ext cx="2329208" cy="271764"/>
            <a:chOff x="9533116" y="2739696"/>
            <a:chExt cx="2283745" cy="266459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BAF57667-A54F-43BB-A289-D03FB473E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33116" y="2739696"/>
              <a:ext cx="277117" cy="266459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E332866-839A-4596-A3D3-8E09957FB881}"/>
                </a:ext>
              </a:extLst>
            </p:cNvPr>
            <p:cNvSpPr txBox="1"/>
            <p:nvPr/>
          </p:nvSpPr>
          <p:spPr>
            <a:xfrm>
              <a:off x="9872005" y="2752924"/>
              <a:ext cx="1944856" cy="219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External Networks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02FA22C-BA1F-4DEB-908E-A663F2C93A81}"/>
              </a:ext>
            </a:extLst>
          </p:cNvPr>
          <p:cNvGrpSpPr/>
          <p:nvPr/>
        </p:nvGrpSpPr>
        <p:grpSpPr>
          <a:xfrm>
            <a:off x="4476136" y="2600840"/>
            <a:ext cx="2342190" cy="291020"/>
            <a:chOff x="3727380" y="2766913"/>
            <a:chExt cx="2296473" cy="285340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0EDDE4FA-5859-4A4D-87CE-21C93FD91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7380" y="2766913"/>
              <a:ext cx="285340" cy="285340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AC1D36C-E91B-4154-BDD7-3ABFB1DF3EBC}"/>
                </a:ext>
              </a:extLst>
            </p:cNvPr>
            <p:cNvSpPr txBox="1"/>
            <p:nvPr/>
          </p:nvSpPr>
          <p:spPr>
            <a:xfrm>
              <a:off x="4078997" y="2776419"/>
              <a:ext cx="1944856" cy="219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Plans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7CFB351-5C4E-4B78-874A-8EA85156DB9D}"/>
              </a:ext>
            </a:extLst>
          </p:cNvPr>
          <p:cNvGrpSpPr/>
          <p:nvPr/>
        </p:nvGrpSpPr>
        <p:grpSpPr>
          <a:xfrm>
            <a:off x="4470587" y="3127063"/>
            <a:ext cx="1392396" cy="302201"/>
            <a:chOff x="3727380" y="2755951"/>
            <a:chExt cx="1365218" cy="296302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3572B39D-ED56-44CE-9B2D-92A666690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7380" y="2766913"/>
              <a:ext cx="285340" cy="285340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08155D1-746A-4EDB-85E1-849C29F275A3}"/>
                </a:ext>
              </a:extLst>
            </p:cNvPr>
            <p:cNvSpPr txBox="1"/>
            <p:nvPr/>
          </p:nvSpPr>
          <p:spPr>
            <a:xfrm>
              <a:off x="4078997" y="2755951"/>
              <a:ext cx="1013601" cy="219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Buckets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0BCFD71-7FD5-4424-8B98-7831EF0E6E4B}"/>
              </a:ext>
            </a:extLst>
          </p:cNvPr>
          <p:cNvGrpSpPr/>
          <p:nvPr/>
        </p:nvGrpSpPr>
        <p:grpSpPr>
          <a:xfrm>
            <a:off x="4476136" y="3675079"/>
            <a:ext cx="2342190" cy="291020"/>
            <a:chOff x="3727380" y="2766913"/>
            <a:chExt cx="2296473" cy="285340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4CDE6D90-7EAF-4175-84C0-FC36E28BC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7380" y="2766913"/>
              <a:ext cx="285340" cy="285340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1E5A71C-646E-47AE-A942-5F17A34E17BA}"/>
                </a:ext>
              </a:extLst>
            </p:cNvPr>
            <p:cNvSpPr txBox="1"/>
            <p:nvPr/>
          </p:nvSpPr>
          <p:spPr>
            <a:xfrm>
              <a:off x="4078997" y="2776419"/>
              <a:ext cx="1944856" cy="219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Tasks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39973CA-C6AF-4B4E-AB69-6359BF43DA7F}"/>
              </a:ext>
            </a:extLst>
          </p:cNvPr>
          <p:cNvGrpSpPr/>
          <p:nvPr/>
        </p:nvGrpSpPr>
        <p:grpSpPr>
          <a:xfrm>
            <a:off x="8149229" y="2935813"/>
            <a:ext cx="1950533" cy="253485"/>
            <a:chOff x="6104236" y="2066346"/>
            <a:chExt cx="1912461" cy="248537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167C8EE4-6659-48FB-A8EC-E013FCA20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088" b="9185"/>
            <a:stretch/>
          </p:blipFill>
          <p:spPr>
            <a:xfrm>
              <a:off x="6104236" y="2066346"/>
              <a:ext cx="278959" cy="24853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D9D1FAD-4AF2-4EF0-9DB8-B0B5EFBD7CE2}"/>
                </a:ext>
              </a:extLst>
            </p:cNvPr>
            <p:cNvSpPr txBox="1"/>
            <p:nvPr/>
          </p:nvSpPr>
          <p:spPr>
            <a:xfrm>
              <a:off x="6426952" y="2090603"/>
              <a:ext cx="1589745" cy="219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Sites, Lists, Libraries</a:t>
              </a:r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4A4C213D-6FB4-4322-B5EF-164B1AE81E09}"/>
              </a:ext>
            </a:extLst>
          </p:cNvPr>
          <p:cNvSpPr txBox="1"/>
          <p:nvPr/>
        </p:nvSpPr>
        <p:spPr>
          <a:xfrm>
            <a:off x="8521240" y="2643732"/>
            <a:ext cx="1621393" cy="2241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-51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User OneDrives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00D90FC-E115-4DDE-8E60-DB21E9702340}"/>
              </a:ext>
            </a:extLst>
          </p:cNvPr>
          <p:cNvGrpSpPr/>
          <p:nvPr/>
        </p:nvGrpSpPr>
        <p:grpSpPr>
          <a:xfrm>
            <a:off x="8160841" y="4332003"/>
            <a:ext cx="2342190" cy="291020"/>
            <a:chOff x="3727380" y="2766913"/>
            <a:chExt cx="2296473" cy="285340"/>
          </a:xfrm>
        </p:grpSpPr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B3A86CFF-7DB1-4F32-87D0-BE3066755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7380" y="2766913"/>
              <a:ext cx="285340" cy="285340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0599BBE-5F98-48B3-9A3C-D75D84D5648C}"/>
                </a:ext>
              </a:extLst>
            </p:cNvPr>
            <p:cNvSpPr txBox="1"/>
            <p:nvPr/>
          </p:nvSpPr>
          <p:spPr>
            <a:xfrm>
              <a:off x="4078997" y="2776419"/>
              <a:ext cx="1944856" cy="2154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Attachments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2355066-698C-427C-81B1-82DF50E37F42}"/>
              </a:ext>
            </a:extLst>
          </p:cNvPr>
          <p:cNvGrpSpPr/>
          <p:nvPr/>
        </p:nvGrpSpPr>
        <p:grpSpPr>
          <a:xfrm>
            <a:off x="8173424" y="4776512"/>
            <a:ext cx="2333711" cy="259494"/>
            <a:chOff x="1946462" y="2165040"/>
            <a:chExt cx="2288160" cy="254429"/>
          </a:xfrm>
        </p:grpSpPr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F1F01EC5-8FB4-4585-AEA9-B098ADE5B0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1516" r="13697" b="19314"/>
            <a:stretch/>
          </p:blipFill>
          <p:spPr>
            <a:xfrm>
              <a:off x="1946462" y="2165040"/>
              <a:ext cx="294788" cy="254429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E312F85-8393-4199-89DF-7504EB1D8A82}"/>
                </a:ext>
              </a:extLst>
            </p:cNvPr>
            <p:cNvSpPr txBox="1"/>
            <p:nvPr/>
          </p:nvSpPr>
          <p:spPr>
            <a:xfrm>
              <a:off x="2289766" y="2193818"/>
              <a:ext cx="1944856" cy="2154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Channel Files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D7E04F2-85C7-433C-88EF-6C533DE507FA}"/>
              </a:ext>
            </a:extLst>
          </p:cNvPr>
          <p:cNvGrpSpPr/>
          <p:nvPr/>
        </p:nvGrpSpPr>
        <p:grpSpPr>
          <a:xfrm>
            <a:off x="8149235" y="3918588"/>
            <a:ext cx="2341084" cy="252681"/>
            <a:chOff x="3710629" y="2357366"/>
            <a:chExt cx="2295389" cy="247749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ADE9970-D2F2-4D20-ACF7-97AC8A2FD62D}"/>
                </a:ext>
              </a:extLst>
            </p:cNvPr>
            <p:cNvSpPr txBox="1"/>
            <p:nvPr/>
          </p:nvSpPr>
          <p:spPr>
            <a:xfrm>
              <a:off x="4061162" y="2357366"/>
              <a:ext cx="1944856" cy="219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Group Notebook</a:t>
              </a:r>
            </a:p>
          </p:txBody>
        </p: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8508A811-2C94-4D9B-83CA-1029F6CDA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10629" y="2359428"/>
              <a:ext cx="280114" cy="245687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DA92661-E103-4919-B584-47A6ABD55A97}"/>
              </a:ext>
            </a:extLst>
          </p:cNvPr>
          <p:cNvGrpSpPr/>
          <p:nvPr/>
        </p:nvGrpSpPr>
        <p:grpSpPr>
          <a:xfrm>
            <a:off x="8156065" y="3603327"/>
            <a:ext cx="2341084" cy="252681"/>
            <a:chOff x="3710629" y="2357366"/>
            <a:chExt cx="2295389" cy="247749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2EE67AE0-5777-4E92-AC5D-B8BF5F149A85}"/>
                </a:ext>
              </a:extLst>
            </p:cNvPr>
            <p:cNvSpPr txBox="1"/>
            <p:nvPr/>
          </p:nvSpPr>
          <p:spPr>
            <a:xfrm>
              <a:off x="4061162" y="2357366"/>
              <a:ext cx="1944856" cy="219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Group Files</a:t>
              </a:r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B93515F3-9426-40CE-9516-465760B34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10629" y="2359428"/>
              <a:ext cx="280114" cy="245687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81CAA6A4-BB6C-418F-A1FA-47C867B8D8DE}"/>
              </a:ext>
            </a:extLst>
          </p:cNvPr>
          <p:cNvGrpSpPr/>
          <p:nvPr/>
        </p:nvGrpSpPr>
        <p:grpSpPr>
          <a:xfrm>
            <a:off x="8156065" y="3251877"/>
            <a:ext cx="2341539" cy="263247"/>
            <a:chOff x="7558255" y="3614047"/>
            <a:chExt cx="2295835" cy="258109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C0B63B8B-A10C-40E1-9748-B484AACC4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58255" y="3614047"/>
              <a:ext cx="258109" cy="258109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04FE4827-131C-49F5-BB5D-4BEE47AB5B31}"/>
                </a:ext>
              </a:extLst>
            </p:cNvPr>
            <p:cNvSpPr txBox="1"/>
            <p:nvPr/>
          </p:nvSpPr>
          <p:spPr>
            <a:xfrm>
              <a:off x="7895931" y="3629804"/>
              <a:ext cx="1958159" cy="219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O365 Video Portal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D8E3863-1A42-472A-A191-738F109630FA}"/>
              </a:ext>
            </a:extLst>
          </p:cNvPr>
          <p:cNvGrpSpPr/>
          <p:nvPr/>
        </p:nvGrpSpPr>
        <p:grpSpPr>
          <a:xfrm>
            <a:off x="6231294" y="2594640"/>
            <a:ext cx="1980009" cy="448228"/>
            <a:chOff x="3288275" y="3141216"/>
            <a:chExt cx="1941362" cy="439479"/>
          </a:xfrm>
        </p:grpSpPr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04D4DC68-D090-4804-91AD-E3099384F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8275" y="3153767"/>
              <a:ext cx="274229" cy="241967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FEF14842-B848-41FD-BC60-24882B2269CB}"/>
                </a:ext>
              </a:extLst>
            </p:cNvPr>
            <p:cNvSpPr txBox="1"/>
            <p:nvPr/>
          </p:nvSpPr>
          <p:spPr>
            <a:xfrm>
              <a:off x="3639892" y="3141216"/>
              <a:ext cx="1589745" cy="4394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User </a:t>
              </a:r>
            </a:p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mailboxes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FE1B37A-E4F4-47DF-8402-4F9D949518FC}"/>
              </a:ext>
            </a:extLst>
          </p:cNvPr>
          <p:cNvGrpSpPr/>
          <p:nvPr/>
        </p:nvGrpSpPr>
        <p:grpSpPr>
          <a:xfrm>
            <a:off x="6229512" y="5078677"/>
            <a:ext cx="2342190" cy="291020"/>
            <a:chOff x="3727380" y="2766913"/>
            <a:chExt cx="2296473" cy="285340"/>
          </a:xfrm>
        </p:grpSpPr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053B8448-A28C-4112-9ACB-7172ECE4E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7380" y="2766913"/>
              <a:ext cx="285340" cy="285340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6F5A6EE6-7D99-4B53-9C1F-938C7EBC88E6}"/>
                </a:ext>
              </a:extLst>
            </p:cNvPr>
            <p:cNvSpPr txBox="1"/>
            <p:nvPr/>
          </p:nvSpPr>
          <p:spPr>
            <a:xfrm>
              <a:off x="4078997" y="2776419"/>
              <a:ext cx="1944856" cy="2154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Task comments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00E4A3B-CFDC-41BD-B7E9-E62893913109}"/>
              </a:ext>
            </a:extLst>
          </p:cNvPr>
          <p:cNvGrpSpPr/>
          <p:nvPr/>
        </p:nvGrpSpPr>
        <p:grpSpPr>
          <a:xfrm>
            <a:off x="6227146" y="3471848"/>
            <a:ext cx="2341084" cy="448228"/>
            <a:chOff x="3710629" y="2357366"/>
            <a:chExt cx="2295389" cy="439479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CBD1031-0E79-48DE-B83A-00F48B0BA35A}"/>
                </a:ext>
              </a:extLst>
            </p:cNvPr>
            <p:cNvSpPr txBox="1"/>
            <p:nvPr/>
          </p:nvSpPr>
          <p:spPr>
            <a:xfrm>
              <a:off x="4061162" y="2357366"/>
              <a:ext cx="1944856" cy="4394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Group </a:t>
              </a:r>
            </a:p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conversations</a:t>
              </a:r>
            </a:p>
          </p:txBody>
        </p:sp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4FAB5E4F-5F9C-45C5-8547-4A6AABEA4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10629" y="2359428"/>
              <a:ext cx="280114" cy="245687"/>
            </a:xfrm>
            <a:prstGeom prst="rect">
              <a:avLst/>
            </a:prstGeom>
          </p:spPr>
        </p:pic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F45FC2C-6F10-43CA-8878-4790E580E5B3}"/>
              </a:ext>
            </a:extLst>
          </p:cNvPr>
          <p:cNvGrpSpPr/>
          <p:nvPr/>
        </p:nvGrpSpPr>
        <p:grpSpPr>
          <a:xfrm>
            <a:off x="6231294" y="4000392"/>
            <a:ext cx="2341084" cy="448228"/>
            <a:chOff x="3710629" y="2357366"/>
            <a:chExt cx="2295389" cy="439479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7BA365C-6A0D-4A29-A04B-1FE5BAC7D44F}"/>
                </a:ext>
              </a:extLst>
            </p:cNvPr>
            <p:cNvSpPr txBox="1"/>
            <p:nvPr/>
          </p:nvSpPr>
          <p:spPr>
            <a:xfrm>
              <a:off x="4061162" y="2357366"/>
              <a:ext cx="1944856" cy="4394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Group</a:t>
              </a:r>
            </a:p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mailboxes</a:t>
              </a:r>
            </a:p>
          </p:txBody>
        </p:sp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AC5DF270-D5EE-4911-95FC-AAD67767D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10629" y="2359428"/>
              <a:ext cx="280114" cy="245687"/>
            </a:xfrm>
            <a:prstGeom prst="rect">
              <a:avLst/>
            </a:prstGeom>
          </p:spPr>
        </p:pic>
      </p:grpSp>
      <p:pic>
        <p:nvPicPr>
          <p:cNvPr id="183" name="Picture 182">
            <a:extLst>
              <a:ext uri="{FF2B5EF4-FFF2-40B4-BE49-F238E27FC236}">
                <a16:creationId xmlns:a16="http://schemas.microsoft.com/office/drawing/2014/main" id="{DE69F1ED-211F-4DA1-9814-C6CA342DF2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53300" y="2541948"/>
            <a:ext cx="347289" cy="347289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F04DBD6-A6EE-48F1-86F6-9F9BF3B8742D}"/>
              </a:ext>
            </a:extLst>
          </p:cNvPr>
          <p:cNvGrpSpPr/>
          <p:nvPr/>
        </p:nvGrpSpPr>
        <p:grpSpPr>
          <a:xfrm>
            <a:off x="277857" y="3042631"/>
            <a:ext cx="2356588" cy="506769"/>
            <a:chOff x="1512342" y="1842167"/>
            <a:chExt cx="2310590" cy="496877"/>
          </a:xfrm>
        </p:grpSpPr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53B7C0F1-51A6-436A-8330-E8D0A5E11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12342" y="1842167"/>
              <a:ext cx="340510" cy="340510"/>
            </a:xfrm>
            <a:prstGeom prst="rect">
              <a:avLst/>
            </a:prstGeom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A35663CA-6A6D-412D-9DF8-F9A68F7A149A}"/>
                </a:ext>
              </a:extLst>
            </p:cNvPr>
            <p:cNvSpPr txBox="1"/>
            <p:nvPr/>
          </p:nvSpPr>
          <p:spPr>
            <a:xfrm>
              <a:off x="1878076" y="1908144"/>
              <a:ext cx="1944856" cy="4309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Skype Meeting </a:t>
              </a:r>
            </a:p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Broadcast</a:t>
              </a:r>
            </a:p>
          </p:txBody>
        </p:sp>
      </p:grpSp>
      <p:pic>
        <p:nvPicPr>
          <p:cNvPr id="188" name="Picture 187" descr="A close up of a sign&#10;&#10;Description generated with high confidence">
            <a:extLst>
              <a:ext uri="{FF2B5EF4-FFF2-40B4-BE49-F238E27FC236}">
                <a16:creationId xmlns:a16="http://schemas.microsoft.com/office/drawing/2014/main" id="{1414CB99-B68E-434E-9B1F-01AD0A5B86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837" y="1159278"/>
            <a:ext cx="1482861" cy="1482861"/>
          </a:xfrm>
          <a:prstGeom prst="rect">
            <a:avLst/>
          </a:prstGeom>
          <a:effectLst/>
        </p:spPr>
      </p:pic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13E13C1-462F-4579-B13D-B243AC53CC49}"/>
              </a:ext>
            </a:extLst>
          </p:cNvPr>
          <p:cNvGrpSpPr/>
          <p:nvPr/>
        </p:nvGrpSpPr>
        <p:grpSpPr>
          <a:xfrm>
            <a:off x="6240110" y="5530535"/>
            <a:ext cx="2333711" cy="259494"/>
            <a:chOff x="1946462" y="2165040"/>
            <a:chExt cx="2288160" cy="254429"/>
          </a:xfrm>
        </p:grpSpPr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280713C5-9426-45A4-80C1-E47970243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1516" r="13697" b="19314"/>
            <a:stretch/>
          </p:blipFill>
          <p:spPr>
            <a:xfrm>
              <a:off x="1946462" y="2165040"/>
              <a:ext cx="294788" cy="254429"/>
            </a:xfrm>
            <a:prstGeom prst="rect">
              <a:avLst/>
            </a:prstGeom>
          </p:spPr>
        </p:pic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AFC35952-46EE-42EE-A507-CB787EDF3EFD}"/>
                </a:ext>
              </a:extLst>
            </p:cNvPr>
            <p:cNvSpPr txBox="1"/>
            <p:nvPr/>
          </p:nvSpPr>
          <p:spPr>
            <a:xfrm>
              <a:off x="2289766" y="2193818"/>
              <a:ext cx="1944856" cy="219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1:1 Chat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F930DF6-3556-4CD4-B128-1ECDD160A1D2}"/>
              </a:ext>
            </a:extLst>
          </p:cNvPr>
          <p:cNvGrpSpPr/>
          <p:nvPr/>
        </p:nvGrpSpPr>
        <p:grpSpPr>
          <a:xfrm>
            <a:off x="6250403" y="6287549"/>
            <a:ext cx="2333712" cy="259494"/>
            <a:chOff x="1946461" y="2165041"/>
            <a:chExt cx="2288161" cy="254429"/>
          </a:xfrm>
        </p:grpSpPr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7E92C500-366B-4542-8A49-6AD42A64E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1516" r="13697" b="19314"/>
            <a:stretch/>
          </p:blipFill>
          <p:spPr>
            <a:xfrm>
              <a:off x="1946461" y="2165041"/>
              <a:ext cx="294788" cy="254429"/>
            </a:xfrm>
            <a:prstGeom prst="rect">
              <a:avLst/>
            </a:prstGeom>
          </p:spPr>
        </p:pic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269CCE9C-1734-4B43-8207-758C6AC29433}"/>
                </a:ext>
              </a:extLst>
            </p:cNvPr>
            <p:cNvSpPr txBox="1"/>
            <p:nvPr/>
          </p:nvSpPr>
          <p:spPr>
            <a:xfrm>
              <a:off x="2289766" y="2193818"/>
              <a:ext cx="1944856" cy="2154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Channel Chat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391C0AC-B6AB-4CC9-8B19-A9C8FDB77B3E}"/>
              </a:ext>
            </a:extLst>
          </p:cNvPr>
          <p:cNvGrpSpPr/>
          <p:nvPr/>
        </p:nvGrpSpPr>
        <p:grpSpPr>
          <a:xfrm>
            <a:off x="269853" y="3514007"/>
            <a:ext cx="1994368" cy="347289"/>
            <a:chOff x="1512342" y="1842167"/>
            <a:chExt cx="1955440" cy="340510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3889816-B817-4CA2-AD38-541B5093D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12342" y="1842167"/>
              <a:ext cx="340510" cy="340510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C9F6B5E-AD53-4E3E-AD31-1597A12AF1DE}"/>
                </a:ext>
              </a:extLst>
            </p:cNvPr>
            <p:cNvSpPr txBox="1"/>
            <p:nvPr/>
          </p:nvSpPr>
          <p:spPr>
            <a:xfrm>
              <a:off x="1878076" y="1908144"/>
              <a:ext cx="1589706" cy="2154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Voice, Video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B4217C3-74F9-42EB-8976-8B64E128AC6F}"/>
              </a:ext>
            </a:extLst>
          </p:cNvPr>
          <p:cNvGrpSpPr/>
          <p:nvPr/>
        </p:nvGrpSpPr>
        <p:grpSpPr>
          <a:xfrm>
            <a:off x="345801" y="4984053"/>
            <a:ext cx="2333711" cy="468830"/>
            <a:chOff x="1946462" y="2165040"/>
            <a:chExt cx="2288160" cy="459679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103FFFE-4B1D-40E1-A3E9-54AFC42713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1516" r="13697" b="19314"/>
            <a:stretch/>
          </p:blipFill>
          <p:spPr>
            <a:xfrm>
              <a:off x="1946462" y="2165040"/>
              <a:ext cx="294788" cy="254429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A8A9CA3-A981-42BC-BF9B-B5C8393CA019}"/>
                </a:ext>
              </a:extLst>
            </p:cNvPr>
            <p:cNvSpPr txBox="1"/>
            <p:nvPr/>
          </p:nvSpPr>
          <p:spPr>
            <a:xfrm>
              <a:off x="2289766" y="2193818"/>
              <a:ext cx="1944856" cy="4309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Voice, Video, </a:t>
              </a:r>
            </a:p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Meetings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C3DAAF-9B04-409C-89A7-59C9C652C7BE}"/>
              </a:ext>
            </a:extLst>
          </p:cNvPr>
          <p:cNvGrpSpPr/>
          <p:nvPr/>
        </p:nvGrpSpPr>
        <p:grpSpPr>
          <a:xfrm>
            <a:off x="6224842" y="4535411"/>
            <a:ext cx="2341084" cy="448228"/>
            <a:chOff x="3710629" y="2357366"/>
            <a:chExt cx="2295389" cy="43947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B4DD2C7-560B-4CFE-85E8-C9A6B00DEEB9}"/>
                </a:ext>
              </a:extLst>
            </p:cNvPr>
            <p:cNvSpPr txBox="1"/>
            <p:nvPr/>
          </p:nvSpPr>
          <p:spPr>
            <a:xfrm>
              <a:off x="4061162" y="2357366"/>
              <a:ext cx="1944856" cy="4394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Group</a:t>
              </a:r>
            </a:p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calendars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DFE3635-B646-49D1-A733-64EB6378E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10629" y="2359428"/>
              <a:ext cx="280114" cy="245687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7B7A791-1414-4A52-AB3B-2D4D2871BB6C}"/>
              </a:ext>
            </a:extLst>
          </p:cNvPr>
          <p:cNvGrpSpPr/>
          <p:nvPr/>
        </p:nvGrpSpPr>
        <p:grpSpPr>
          <a:xfrm>
            <a:off x="6244538" y="5906027"/>
            <a:ext cx="2333711" cy="259494"/>
            <a:chOff x="1946462" y="2165040"/>
            <a:chExt cx="2288160" cy="254429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0E66142D-3DB5-4C2D-9244-CC225C4E4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1516" r="13697" b="19314"/>
            <a:stretch/>
          </p:blipFill>
          <p:spPr>
            <a:xfrm>
              <a:off x="1946462" y="2165040"/>
              <a:ext cx="294788" cy="254429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78B4A5B-FE72-47A5-BFE9-03A0B2809E4F}"/>
                </a:ext>
              </a:extLst>
            </p:cNvPr>
            <p:cNvSpPr txBox="1"/>
            <p:nvPr/>
          </p:nvSpPr>
          <p:spPr>
            <a:xfrm>
              <a:off x="2289766" y="2193818"/>
              <a:ext cx="1944856" cy="219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N:N Chat</a:t>
              </a:r>
            </a:p>
          </p:txBody>
        </p:sp>
      </p:grpSp>
      <p:pic>
        <p:nvPicPr>
          <p:cNvPr id="96" name="Picture 95">
            <a:extLst>
              <a:ext uri="{FF2B5EF4-FFF2-40B4-BE49-F238E27FC236}">
                <a16:creationId xmlns:a16="http://schemas.microsoft.com/office/drawing/2014/main" id="{9763FB60-52B0-46EB-9E3A-B25027BC189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1516" r="13697" b="19314"/>
          <a:stretch/>
        </p:blipFill>
        <p:spPr>
          <a:xfrm>
            <a:off x="5900589" y="2596714"/>
            <a:ext cx="300656" cy="259494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6CD69C1-DBD5-45B9-8FE6-12CDB32D3523}"/>
              </a:ext>
            </a:extLst>
          </p:cNvPr>
          <p:cNvGrpSpPr/>
          <p:nvPr/>
        </p:nvGrpSpPr>
        <p:grpSpPr>
          <a:xfrm>
            <a:off x="279353" y="3980484"/>
            <a:ext cx="1994368" cy="347289"/>
            <a:chOff x="1512342" y="1842167"/>
            <a:chExt cx="1955440" cy="340510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AF9E5F8-348F-4B2E-8702-DA118100C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12342" y="1842167"/>
              <a:ext cx="340510" cy="340510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0804E0B-2D88-4370-BF3C-007F38ABA961}"/>
                </a:ext>
              </a:extLst>
            </p:cNvPr>
            <p:cNvSpPr txBox="1"/>
            <p:nvPr/>
          </p:nvSpPr>
          <p:spPr>
            <a:xfrm>
              <a:off x="1878076" y="1908144"/>
              <a:ext cx="1589706" cy="2154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Online Meetings</a:t>
              </a:r>
            </a:p>
          </p:txBody>
        </p:sp>
      </p:grpSp>
      <p:pic>
        <p:nvPicPr>
          <p:cNvPr id="127" name="Picture 126">
            <a:extLst>
              <a:ext uri="{FF2B5EF4-FFF2-40B4-BE49-F238E27FC236}">
                <a16:creationId xmlns:a16="http://schemas.microsoft.com/office/drawing/2014/main" id="{D1395533-D284-4D21-9514-A5218B6724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53301" y="3064154"/>
            <a:ext cx="347289" cy="347289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11176DE-1DA6-45E4-B9A9-3A5849C80BD6}"/>
              </a:ext>
            </a:extLst>
          </p:cNvPr>
          <p:cNvGrpSpPr/>
          <p:nvPr/>
        </p:nvGrpSpPr>
        <p:grpSpPr>
          <a:xfrm>
            <a:off x="345801" y="5595278"/>
            <a:ext cx="1836523" cy="688570"/>
            <a:chOff x="1946462" y="2165040"/>
            <a:chExt cx="1800676" cy="675130"/>
          </a:xfrm>
        </p:grpSpPr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095F8D3C-249C-4157-AEF7-1F38C2612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1516" r="13697" b="19314"/>
            <a:stretch/>
          </p:blipFill>
          <p:spPr>
            <a:xfrm>
              <a:off x="1946462" y="2165040"/>
              <a:ext cx="294788" cy="254429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D18E220-570E-4BF0-A0D9-8D0ABAE68A6B}"/>
                </a:ext>
              </a:extLst>
            </p:cNvPr>
            <p:cNvSpPr txBox="1"/>
            <p:nvPr/>
          </p:nvSpPr>
          <p:spPr>
            <a:xfrm>
              <a:off x="2289767" y="2193818"/>
              <a:ext cx="1457371" cy="6463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-51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Phone System, Calling Plans, Audio Conferencing</a:t>
              </a:r>
            </a:p>
          </p:txBody>
        </p:sp>
      </p:grpSp>
      <p:sp>
        <p:nvSpPr>
          <p:cNvPr id="140" name="Freeform 3">
            <a:extLst>
              <a:ext uri="{FF2B5EF4-FFF2-40B4-BE49-F238E27FC236}">
                <a16:creationId xmlns:a16="http://schemas.microsoft.com/office/drawing/2014/main" id="{D295B8AB-CD7A-4D1A-A35A-50CF517BCE3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78668" y="76554"/>
            <a:ext cx="1340619" cy="1328259"/>
          </a:xfrm>
          <a:custGeom>
            <a:avLst/>
            <a:gdLst>
              <a:gd name="T0" fmla="*/ 200 w 217"/>
              <a:gd name="T1" fmla="*/ 125 h 215"/>
              <a:gd name="T2" fmla="*/ 209 w 217"/>
              <a:gd name="T3" fmla="*/ 160 h 215"/>
              <a:gd name="T4" fmla="*/ 176 w 217"/>
              <a:gd name="T5" fmla="*/ 201 h 215"/>
              <a:gd name="T6" fmla="*/ 144 w 217"/>
              <a:gd name="T7" fmla="*/ 160 h 215"/>
              <a:gd name="T8" fmla="*/ 152 w 217"/>
              <a:gd name="T9" fmla="*/ 125 h 215"/>
              <a:gd name="T10" fmla="*/ 176 w 217"/>
              <a:gd name="T11" fmla="*/ 129 h 215"/>
              <a:gd name="T12" fmla="*/ 158 w 217"/>
              <a:gd name="T13" fmla="*/ 141 h 215"/>
              <a:gd name="T14" fmla="*/ 162 w 217"/>
              <a:gd name="T15" fmla="*/ 164 h 215"/>
              <a:gd name="T16" fmla="*/ 184 w 217"/>
              <a:gd name="T17" fmla="*/ 168 h 215"/>
              <a:gd name="T18" fmla="*/ 197 w 217"/>
              <a:gd name="T19" fmla="*/ 149 h 215"/>
              <a:gd name="T20" fmla="*/ 184 w 217"/>
              <a:gd name="T21" fmla="*/ 131 h 215"/>
              <a:gd name="T22" fmla="*/ 190 w 217"/>
              <a:gd name="T23" fmla="*/ 180 h 215"/>
              <a:gd name="T24" fmla="*/ 163 w 217"/>
              <a:gd name="T25" fmla="*/ 193 h 215"/>
              <a:gd name="T26" fmla="*/ 176 w 217"/>
              <a:gd name="T27" fmla="*/ 54 h 215"/>
              <a:gd name="T28" fmla="*/ 151 w 217"/>
              <a:gd name="T29" fmla="*/ 71 h 215"/>
              <a:gd name="T30" fmla="*/ 133 w 217"/>
              <a:gd name="T31" fmla="*/ 114 h 215"/>
              <a:gd name="T32" fmla="*/ 132 w 217"/>
              <a:gd name="T33" fmla="*/ 130 h 215"/>
              <a:gd name="T34" fmla="*/ 93 w 217"/>
              <a:gd name="T35" fmla="*/ 125 h 215"/>
              <a:gd name="T36" fmla="*/ 68 w 217"/>
              <a:gd name="T37" fmla="*/ 163 h 215"/>
              <a:gd name="T38" fmla="*/ 62 w 217"/>
              <a:gd name="T39" fmla="*/ 134 h 215"/>
              <a:gd name="T40" fmla="*/ 72 w 217"/>
              <a:gd name="T41" fmla="*/ 100 h 215"/>
              <a:gd name="T42" fmla="*/ 60 w 217"/>
              <a:gd name="T43" fmla="*/ 62 h 215"/>
              <a:gd name="T44" fmla="*/ 30 w 217"/>
              <a:gd name="T45" fmla="*/ 57 h 215"/>
              <a:gd name="T46" fmla="*/ 14 w 217"/>
              <a:gd name="T47" fmla="*/ 82 h 215"/>
              <a:gd name="T48" fmla="*/ 6 w 217"/>
              <a:gd name="T49" fmla="*/ 61 h 215"/>
              <a:gd name="T50" fmla="*/ 16 w 217"/>
              <a:gd name="T51" fmla="*/ 37 h 215"/>
              <a:gd name="T52" fmla="*/ 22 w 217"/>
              <a:gd name="T53" fmla="*/ 8 h 215"/>
              <a:gd name="T54" fmla="*/ 51 w 217"/>
              <a:gd name="T55" fmla="*/ 2 h 215"/>
              <a:gd name="T56" fmla="*/ 68 w 217"/>
              <a:gd name="T57" fmla="*/ 27 h 215"/>
              <a:gd name="T58" fmla="*/ 75 w 217"/>
              <a:gd name="T59" fmla="*/ 59 h 215"/>
              <a:gd name="T60" fmla="*/ 99 w 217"/>
              <a:gd name="T61" fmla="*/ 42 h 215"/>
              <a:gd name="T62" fmla="*/ 128 w 217"/>
              <a:gd name="T63" fmla="*/ 46 h 215"/>
              <a:gd name="T64" fmla="*/ 157 w 217"/>
              <a:gd name="T65" fmla="*/ 46 h 215"/>
              <a:gd name="T66" fmla="*/ 151 w 217"/>
              <a:gd name="T67" fmla="*/ 17 h 215"/>
              <a:gd name="T68" fmla="*/ 176 w 217"/>
              <a:gd name="T69" fmla="*/ 0 h 215"/>
              <a:gd name="T70" fmla="*/ 201 w 217"/>
              <a:gd name="T71" fmla="*/ 17 h 215"/>
              <a:gd name="T72" fmla="*/ 196 w 217"/>
              <a:gd name="T73" fmla="*/ 46 h 215"/>
              <a:gd name="T74" fmla="*/ 216 w 217"/>
              <a:gd name="T75" fmla="*/ 71 h 215"/>
              <a:gd name="T76" fmla="*/ 201 w 217"/>
              <a:gd name="T77" fmla="*/ 71 h 215"/>
              <a:gd name="T78" fmla="*/ 176 w 217"/>
              <a:gd name="T79" fmla="*/ 54 h 215"/>
              <a:gd name="T80" fmla="*/ 167 w 217"/>
              <a:gd name="T81" fmla="*/ 37 h 215"/>
              <a:gd name="T82" fmla="*/ 182 w 217"/>
              <a:gd name="T83" fmla="*/ 40 h 215"/>
              <a:gd name="T84" fmla="*/ 190 w 217"/>
              <a:gd name="T85" fmla="*/ 27 h 215"/>
              <a:gd name="T86" fmla="*/ 182 w 217"/>
              <a:gd name="T87" fmla="*/ 15 h 215"/>
              <a:gd name="T88" fmla="*/ 167 w 217"/>
              <a:gd name="T89" fmla="*/ 18 h 215"/>
              <a:gd name="T90" fmla="*/ 27 w 217"/>
              <a:gd name="T91" fmla="*/ 27 h 215"/>
              <a:gd name="T92" fmla="*/ 35 w 217"/>
              <a:gd name="T93" fmla="*/ 40 h 215"/>
              <a:gd name="T94" fmla="*/ 50 w 217"/>
              <a:gd name="T95" fmla="*/ 37 h 215"/>
              <a:gd name="T96" fmla="*/ 53 w 217"/>
              <a:gd name="T97" fmla="*/ 22 h 215"/>
              <a:gd name="T98" fmla="*/ 41 w 217"/>
              <a:gd name="T99" fmla="*/ 14 h 215"/>
              <a:gd name="T100" fmla="*/ 28 w 217"/>
              <a:gd name="T101" fmla="*/ 22 h 215"/>
              <a:gd name="T102" fmla="*/ 84 w 217"/>
              <a:gd name="T103" fmla="*/ 92 h 215"/>
              <a:gd name="T104" fmla="*/ 109 w 217"/>
              <a:gd name="T105" fmla="*/ 109 h 215"/>
              <a:gd name="T106" fmla="*/ 134 w 217"/>
              <a:gd name="T107" fmla="*/ 92 h 215"/>
              <a:gd name="T108" fmla="*/ 128 w 217"/>
              <a:gd name="T109" fmla="*/ 62 h 215"/>
              <a:gd name="T110" fmla="*/ 98 w 217"/>
              <a:gd name="T111" fmla="*/ 57 h 215"/>
              <a:gd name="T112" fmla="*/ 81 w 217"/>
              <a:gd name="T113" fmla="*/ 82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17" h="215">
                <a:moveTo>
                  <a:pt x="176" y="115"/>
                </a:moveTo>
                <a:cubicBezTo>
                  <a:pt x="181" y="115"/>
                  <a:pt x="185" y="116"/>
                  <a:pt x="190" y="118"/>
                </a:cubicBezTo>
                <a:cubicBezTo>
                  <a:pt x="194" y="120"/>
                  <a:pt x="197" y="122"/>
                  <a:pt x="200" y="125"/>
                </a:cubicBezTo>
                <a:cubicBezTo>
                  <a:pt x="203" y="128"/>
                  <a:pt x="206" y="132"/>
                  <a:pt x="208" y="136"/>
                </a:cubicBezTo>
                <a:cubicBezTo>
                  <a:pt x="209" y="140"/>
                  <a:pt x="210" y="145"/>
                  <a:pt x="210" y="149"/>
                </a:cubicBezTo>
                <a:cubicBezTo>
                  <a:pt x="210" y="153"/>
                  <a:pt x="210" y="157"/>
                  <a:pt x="209" y="160"/>
                </a:cubicBezTo>
                <a:cubicBezTo>
                  <a:pt x="207" y="164"/>
                  <a:pt x="206" y="167"/>
                  <a:pt x="203" y="170"/>
                </a:cubicBezTo>
                <a:cubicBezTo>
                  <a:pt x="203" y="215"/>
                  <a:pt x="203" y="215"/>
                  <a:pt x="203" y="215"/>
                </a:cubicBezTo>
                <a:cubicBezTo>
                  <a:pt x="176" y="201"/>
                  <a:pt x="176" y="201"/>
                  <a:pt x="176" y="201"/>
                </a:cubicBezTo>
                <a:cubicBezTo>
                  <a:pt x="149" y="215"/>
                  <a:pt x="149" y="215"/>
                  <a:pt x="149" y="215"/>
                </a:cubicBezTo>
                <a:cubicBezTo>
                  <a:pt x="149" y="170"/>
                  <a:pt x="149" y="170"/>
                  <a:pt x="149" y="170"/>
                </a:cubicBezTo>
                <a:cubicBezTo>
                  <a:pt x="147" y="167"/>
                  <a:pt x="145" y="164"/>
                  <a:pt x="144" y="160"/>
                </a:cubicBezTo>
                <a:cubicBezTo>
                  <a:pt x="143" y="157"/>
                  <a:pt x="142" y="153"/>
                  <a:pt x="142" y="149"/>
                </a:cubicBezTo>
                <a:cubicBezTo>
                  <a:pt x="142" y="145"/>
                  <a:pt x="143" y="140"/>
                  <a:pt x="145" y="136"/>
                </a:cubicBezTo>
                <a:cubicBezTo>
                  <a:pt x="147" y="132"/>
                  <a:pt x="149" y="128"/>
                  <a:pt x="152" y="125"/>
                </a:cubicBezTo>
                <a:cubicBezTo>
                  <a:pt x="155" y="122"/>
                  <a:pt x="159" y="120"/>
                  <a:pt x="163" y="118"/>
                </a:cubicBezTo>
                <a:cubicBezTo>
                  <a:pt x="167" y="116"/>
                  <a:pt x="172" y="115"/>
                  <a:pt x="176" y="115"/>
                </a:cubicBezTo>
                <a:close/>
                <a:moveTo>
                  <a:pt x="176" y="129"/>
                </a:moveTo>
                <a:cubicBezTo>
                  <a:pt x="174" y="129"/>
                  <a:pt x="171" y="130"/>
                  <a:pt x="168" y="131"/>
                </a:cubicBezTo>
                <a:cubicBezTo>
                  <a:pt x="166" y="132"/>
                  <a:pt x="164" y="133"/>
                  <a:pt x="162" y="135"/>
                </a:cubicBezTo>
                <a:cubicBezTo>
                  <a:pt x="160" y="137"/>
                  <a:pt x="159" y="139"/>
                  <a:pt x="158" y="141"/>
                </a:cubicBezTo>
                <a:cubicBezTo>
                  <a:pt x="157" y="144"/>
                  <a:pt x="156" y="147"/>
                  <a:pt x="156" y="149"/>
                </a:cubicBezTo>
                <a:cubicBezTo>
                  <a:pt x="156" y="152"/>
                  <a:pt x="157" y="155"/>
                  <a:pt x="158" y="157"/>
                </a:cubicBezTo>
                <a:cubicBezTo>
                  <a:pt x="159" y="160"/>
                  <a:pt x="160" y="162"/>
                  <a:pt x="162" y="164"/>
                </a:cubicBezTo>
                <a:cubicBezTo>
                  <a:pt x="164" y="166"/>
                  <a:pt x="166" y="167"/>
                  <a:pt x="168" y="168"/>
                </a:cubicBezTo>
                <a:cubicBezTo>
                  <a:pt x="171" y="169"/>
                  <a:pt x="174" y="170"/>
                  <a:pt x="176" y="170"/>
                </a:cubicBezTo>
                <a:cubicBezTo>
                  <a:pt x="179" y="170"/>
                  <a:pt x="182" y="169"/>
                  <a:pt x="184" y="168"/>
                </a:cubicBezTo>
                <a:cubicBezTo>
                  <a:pt x="187" y="167"/>
                  <a:pt x="189" y="166"/>
                  <a:pt x="191" y="164"/>
                </a:cubicBezTo>
                <a:cubicBezTo>
                  <a:pt x="193" y="162"/>
                  <a:pt x="194" y="160"/>
                  <a:pt x="195" y="157"/>
                </a:cubicBezTo>
                <a:cubicBezTo>
                  <a:pt x="196" y="155"/>
                  <a:pt x="197" y="152"/>
                  <a:pt x="197" y="149"/>
                </a:cubicBezTo>
                <a:cubicBezTo>
                  <a:pt x="197" y="147"/>
                  <a:pt x="196" y="144"/>
                  <a:pt x="195" y="141"/>
                </a:cubicBezTo>
                <a:cubicBezTo>
                  <a:pt x="194" y="139"/>
                  <a:pt x="193" y="137"/>
                  <a:pt x="191" y="135"/>
                </a:cubicBezTo>
                <a:cubicBezTo>
                  <a:pt x="189" y="133"/>
                  <a:pt x="187" y="132"/>
                  <a:pt x="184" y="131"/>
                </a:cubicBezTo>
                <a:cubicBezTo>
                  <a:pt x="182" y="130"/>
                  <a:pt x="179" y="129"/>
                  <a:pt x="176" y="129"/>
                </a:cubicBezTo>
                <a:close/>
                <a:moveTo>
                  <a:pt x="190" y="193"/>
                </a:moveTo>
                <a:cubicBezTo>
                  <a:pt x="190" y="180"/>
                  <a:pt x="190" y="180"/>
                  <a:pt x="190" y="180"/>
                </a:cubicBezTo>
                <a:cubicBezTo>
                  <a:pt x="186" y="182"/>
                  <a:pt x="181" y="183"/>
                  <a:pt x="176" y="183"/>
                </a:cubicBezTo>
                <a:cubicBezTo>
                  <a:pt x="172" y="183"/>
                  <a:pt x="167" y="182"/>
                  <a:pt x="163" y="180"/>
                </a:cubicBezTo>
                <a:cubicBezTo>
                  <a:pt x="163" y="193"/>
                  <a:pt x="163" y="193"/>
                  <a:pt x="163" y="193"/>
                </a:cubicBezTo>
                <a:cubicBezTo>
                  <a:pt x="176" y="186"/>
                  <a:pt x="176" y="186"/>
                  <a:pt x="176" y="186"/>
                </a:cubicBezTo>
                <a:cubicBezTo>
                  <a:pt x="190" y="193"/>
                  <a:pt x="190" y="193"/>
                  <a:pt x="190" y="193"/>
                </a:cubicBezTo>
                <a:close/>
                <a:moveTo>
                  <a:pt x="176" y="54"/>
                </a:moveTo>
                <a:cubicBezTo>
                  <a:pt x="173" y="54"/>
                  <a:pt x="169" y="55"/>
                  <a:pt x="166" y="57"/>
                </a:cubicBezTo>
                <a:cubicBezTo>
                  <a:pt x="163" y="58"/>
                  <a:pt x="160" y="60"/>
                  <a:pt x="157" y="62"/>
                </a:cubicBezTo>
                <a:cubicBezTo>
                  <a:pt x="155" y="65"/>
                  <a:pt x="153" y="68"/>
                  <a:pt x="151" y="71"/>
                </a:cubicBezTo>
                <a:cubicBezTo>
                  <a:pt x="150" y="74"/>
                  <a:pt x="149" y="78"/>
                  <a:pt x="149" y="82"/>
                </a:cubicBezTo>
                <a:cubicBezTo>
                  <a:pt x="149" y="88"/>
                  <a:pt x="148" y="94"/>
                  <a:pt x="145" y="100"/>
                </a:cubicBezTo>
                <a:cubicBezTo>
                  <a:pt x="142" y="106"/>
                  <a:pt x="138" y="111"/>
                  <a:pt x="133" y="114"/>
                </a:cubicBezTo>
                <a:cubicBezTo>
                  <a:pt x="134" y="115"/>
                  <a:pt x="135" y="116"/>
                  <a:pt x="136" y="117"/>
                </a:cubicBezTo>
                <a:cubicBezTo>
                  <a:pt x="138" y="117"/>
                  <a:pt x="139" y="118"/>
                  <a:pt x="140" y="119"/>
                </a:cubicBezTo>
                <a:cubicBezTo>
                  <a:pt x="132" y="130"/>
                  <a:pt x="132" y="130"/>
                  <a:pt x="132" y="130"/>
                </a:cubicBezTo>
                <a:cubicBezTo>
                  <a:pt x="129" y="128"/>
                  <a:pt x="125" y="126"/>
                  <a:pt x="121" y="124"/>
                </a:cubicBezTo>
                <a:cubicBezTo>
                  <a:pt x="117" y="123"/>
                  <a:pt x="113" y="122"/>
                  <a:pt x="109" y="122"/>
                </a:cubicBezTo>
                <a:cubicBezTo>
                  <a:pt x="103" y="122"/>
                  <a:pt x="98" y="123"/>
                  <a:pt x="93" y="125"/>
                </a:cubicBezTo>
                <a:cubicBezTo>
                  <a:pt x="88" y="128"/>
                  <a:pt x="83" y="130"/>
                  <a:pt x="80" y="134"/>
                </a:cubicBezTo>
                <a:cubicBezTo>
                  <a:pt x="76" y="138"/>
                  <a:pt x="73" y="142"/>
                  <a:pt x="71" y="147"/>
                </a:cubicBezTo>
                <a:cubicBezTo>
                  <a:pt x="69" y="152"/>
                  <a:pt x="68" y="157"/>
                  <a:pt x="68" y="163"/>
                </a:cubicBezTo>
                <a:cubicBezTo>
                  <a:pt x="54" y="163"/>
                  <a:pt x="54" y="163"/>
                  <a:pt x="54" y="163"/>
                </a:cubicBezTo>
                <a:cubicBezTo>
                  <a:pt x="54" y="158"/>
                  <a:pt x="55" y="153"/>
                  <a:pt x="56" y="148"/>
                </a:cubicBezTo>
                <a:cubicBezTo>
                  <a:pt x="58" y="143"/>
                  <a:pt x="60" y="139"/>
                  <a:pt x="62" y="134"/>
                </a:cubicBezTo>
                <a:cubicBezTo>
                  <a:pt x="65" y="130"/>
                  <a:pt x="68" y="126"/>
                  <a:pt x="72" y="123"/>
                </a:cubicBezTo>
                <a:cubicBezTo>
                  <a:pt x="76" y="120"/>
                  <a:pt x="80" y="117"/>
                  <a:pt x="84" y="114"/>
                </a:cubicBezTo>
                <a:cubicBezTo>
                  <a:pt x="79" y="110"/>
                  <a:pt x="75" y="106"/>
                  <a:pt x="72" y="100"/>
                </a:cubicBezTo>
                <a:cubicBezTo>
                  <a:pt x="69" y="94"/>
                  <a:pt x="68" y="88"/>
                  <a:pt x="68" y="82"/>
                </a:cubicBezTo>
                <a:cubicBezTo>
                  <a:pt x="68" y="78"/>
                  <a:pt x="67" y="74"/>
                  <a:pt x="66" y="71"/>
                </a:cubicBezTo>
                <a:cubicBezTo>
                  <a:pt x="64" y="68"/>
                  <a:pt x="62" y="65"/>
                  <a:pt x="60" y="62"/>
                </a:cubicBezTo>
                <a:cubicBezTo>
                  <a:pt x="57" y="60"/>
                  <a:pt x="55" y="58"/>
                  <a:pt x="51" y="57"/>
                </a:cubicBezTo>
                <a:cubicBezTo>
                  <a:pt x="48" y="55"/>
                  <a:pt x="44" y="54"/>
                  <a:pt x="41" y="54"/>
                </a:cubicBezTo>
                <a:cubicBezTo>
                  <a:pt x="37" y="54"/>
                  <a:pt x="33" y="55"/>
                  <a:pt x="30" y="57"/>
                </a:cubicBezTo>
                <a:cubicBezTo>
                  <a:pt x="27" y="58"/>
                  <a:pt x="24" y="60"/>
                  <a:pt x="22" y="62"/>
                </a:cubicBezTo>
                <a:cubicBezTo>
                  <a:pt x="19" y="65"/>
                  <a:pt x="17" y="68"/>
                  <a:pt x="16" y="71"/>
                </a:cubicBezTo>
                <a:cubicBezTo>
                  <a:pt x="14" y="74"/>
                  <a:pt x="14" y="78"/>
                  <a:pt x="14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78"/>
                  <a:pt x="0" y="74"/>
                  <a:pt x="1" y="71"/>
                </a:cubicBezTo>
                <a:cubicBezTo>
                  <a:pt x="2" y="67"/>
                  <a:pt x="4" y="64"/>
                  <a:pt x="6" y="61"/>
                </a:cubicBezTo>
                <a:cubicBezTo>
                  <a:pt x="7" y="58"/>
                  <a:pt x="10" y="55"/>
                  <a:pt x="12" y="53"/>
                </a:cubicBezTo>
                <a:cubicBezTo>
                  <a:pt x="15" y="50"/>
                  <a:pt x="18" y="48"/>
                  <a:pt x="21" y="46"/>
                </a:cubicBezTo>
                <a:cubicBezTo>
                  <a:pt x="19" y="43"/>
                  <a:pt x="17" y="41"/>
                  <a:pt x="16" y="37"/>
                </a:cubicBezTo>
                <a:cubicBezTo>
                  <a:pt x="14" y="34"/>
                  <a:pt x="14" y="31"/>
                  <a:pt x="14" y="27"/>
                </a:cubicBezTo>
                <a:cubicBezTo>
                  <a:pt x="14" y="24"/>
                  <a:pt x="14" y="20"/>
                  <a:pt x="16" y="17"/>
                </a:cubicBezTo>
                <a:cubicBezTo>
                  <a:pt x="17" y="13"/>
                  <a:pt x="19" y="11"/>
                  <a:pt x="22" y="8"/>
                </a:cubicBezTo>
                <a:cubicBezTo>
                  <a:pt x="24" y="6"/>
                  <a:pt x="27" y="4"/>
                  <a:pt x="30" y="2"/>
                </a:cubicBezTo>
                <a:cubicBezTo>
                  <a:pt x="33" y="1"/>
                  <a:pt x="37" y="0"/>
                  <a:pt x="41" y="0"/>
                </a:cubicBezTo>
                <a:cubicBezTo>
                  <a:pt x="44" y="0"/>
                  <a:pt x="48" y="1"/>
                  <a:pt x="51" y="2"/>
                </a:cubicBezTo>
                <a:cubicBezTo>
                  <a:pt x="55" y="4"/>
                  <a:pt x="57" y="6"/>
                  <a:pt x="60" y="8"/>
                </a:cubicBezTo>
                <a:cubicBezTo>
                  <a:pt x="62" y="11"/>
                  <a:pt x="64" y="13"/>
                  <a:pt x="66" y="17"/>
                </a:cubicBezTo>
                <a:cubicBezTo>
                  <a:pt x="67" y="20"/>
                  <a:pt x="68" y="24"/>
                  <a:pt x="68" y="27"/>
                </a:cubicBezTo>
                <a:cubicBezTo>
                  <a:pt x="68" y="31"/>
                  <a:pt x="67" y="34"/>
                  <a:pt x="66" y="37"/>
                </a:cubicBezTo>
                <a:cubicBezTo>
                  <a:pt x="65" y="41"/>
                  <a:pt x="63" y="43"/>
                  <a:pt x="60" y="46"/>
                </a:cubicBezTo>
                <a:cubicBezTo>
                  <a:pt x="66" y="49"/>
                  <a:pt x="71" y="53"/>
                  <a:pt x="75" y="59"/>
                </a:cubicBezTo>
                <a:cubicBezTo>
                  <a:pt x="77" y="56"/>
                  <a:pt x="79" y="54"/>
                  <a:pt x="81" y="51"/>
                </a:cubicBezTo>
                <a:cubicBezTo>
                  <a:pt x="84" y="49"/>
                  <a:pt x="86" y="47"/>
                  <a:pt x="89" y="46"/>
                </a:cubicBezTo>
                <a:cubicBezTo>
                  <a:pt x="92" y="44"/>
                  <a:pt x="95" y="43"/>
                  <a:pt x="99" y="42"/>
                </a:cubicBezTo>
                <a:cubicBezTo>
                  <a:pt x="102" y="41"/>
                  <a:pt x="105" y="41"/>
                  <a:pt x="109" y="41"/>
                </a:cubicBezTo>
                <a:cubicBezTo>
                  <a:pt x="112" y="41"/>
                  <a:pt x="115" y="41"/>
                  <a:pt x="118" y="42"/>
                </a:cubicBezTo>
                <a:cubicBezTo>
                  <a:pt x="122" y="43"/>
                  <a:pt x="125" y="44"/>
                  <a:pt x="128" y="46"/>
                </a:cubicBezTo>
                <a:cubicBezTo>
                  <a:pt x="131" y="47"/>
                  <a:pt x="133" y="49"/>
                  <a:pt x="136" y="51"/>
                </a:cubicBezTo>
                <a:cubicBezTo>
                  <a:pt x="138" y="54"/>
                  <a:pt x="141" y="56"/>
                  <a:pt x="142" y="59"/>
                </a:cubicBezTo>
                <a:cubicBezTo>
                  <a:pt x="146" y="53"/>
                  <a:pt x="151" y="49"/>
                  <a:pt x="157" y="46"/>
                </a:cubicBezTo>
                <a:cubicBezTo>
                  <a:pt x="154" y="43"/>
                  <a:pt x="152" y="41"/>
                  <a:pt x="151" y="37"/>
                </a:cubicBezTo>
                <a:cubicBezTo>
                  <a:pt x="150" y="34"/>
                  <a:pt x="149" y="31"/>
                  <a:pt x="149" y="27"/>
                </a:cubicBezTo>
                <a:cubicBezTo>
                  <a:pt x="149" y="24"/>
                  <a:pt x="150" y="20"/>
                  <a:pt x="151" y="17"/>
                </a:cubicBezTo>
                <a:cubicBezTo>
                  <a:pt x="153" y="13"/>
                  <a:pt x="155" y="11"/>
                  <a:pt x="157" y="8"/>
                </a:cubicBezTo>
                <a:cubicBezTo>
                  <a:pt x="160" y="6"/>
                  <a:pt x="163" y="4"/>
                  <a:pt x="166" y="2"/>
                </a:cubicBezTo>
                <a:cubicBezTo>
                  <a:pt x="169" y="1"/>
                  <a:pt x="173" y="0"/>
                  <a:pt x="176" y="0"/>
                </a:cubicBezTo>
                <a:cubicBezTo>
                  <a:pt x="180" y="0"/>
                  <a:pt x="184" y="1"/>
                  <a:pt x="187" y="2"/>
                </a:cubicBezTo>
                <a:cubicBezTo>
                  <a:pt x="190" y="4"/>
                  <a:pt x="193" y="6"/>
                  <a:pt x="196" y="8"/>
                </a:cubicBezTo>
                <a:cubicBezTo>
                  <a:pt x="198" y="11"/>
                  <a:pt x="200" y="13"/>
                  <a:pt x="201" y="17"/>
                </a:cubicBezTo>
                <a:cubicBezTo>
                  <a:pt x="203" y="20"/>
                  <a:pt x="203" y="24"/>
                  <a:pt x="203" y="27"/>
                </a:cubicBezTo>
                <a:cubicBezTo>
                  <a:pt x="203" y="31"/>
                  <a:pt x="203" y="34"/>
                  <a:pt x="202" y="37"/>
                </a:cubicBezTo>
                <a:cubicBezTo>
                  <a:pt x="200" y="41"/>
                  <a:pt x="198" y="43"/>
                  <a:pt x="196" y="46"/>
                </a:cubicBezTo>
                <a:cubicBezTo>
                  <a:pt x="199" y="48"/>
                  <a:pt x="202" y="50"/>
                  <a:pt x="205" y="53"/>
                </a:cubicBezTo>
                <a:cubicBezTo>
                  <a:pt x="207" y="55"/>
                  <a:pt x="210" y="58"/>
                  <a:pt x="211" y="61"/>
                </a:cubicBezTo>
                <a:cubicBezTo>
                  <a:pt x="213" y="64"/>
                  <a:pt x="215" y="67"/>
                  <a:pt x="216" y="71"/>
                </a:cubicBezTo>
                <a:cubicBezTo>
                  <a:pt x="217" y="74"/>
                  <a:pt x="217" y="78"/>
                  <a:pt x="217" y="82"/>
                </a:cubicBezTo>
                <a:cubicBezTo>
                  <a:pt x="203" y="82"/>
                  <a:pt x="203" y="82"/>
                  <a:pt x="203" y="82"/>
                </a:cubicBezTo>
                <a:cubicBezTo>
                  <a:pt x="203" y="78"/>
                  <a:pt x="203" y="74"/>
                  <a:pt x="201" y="71"/>
                </a:cubicBezTo>
                <a:cubicBezTo>
                  <a:pt x="200" y="68"/>
                  <a:pt x="198" y="65"/>
                  <a:pt x="196" y="62"/>
                </a:cubicBezTo>
                <a:cubicBezTo>
                  <a:pt x="193" y="60"/>
                  <a:pt x="190" y="58"/>
                  <a:pt x="187" y="57"/>
                </a:cubicBezTo>
                <a:cubicBezTo>
                  <a:pt x="184" y="55"/>
                  <a:pt x="180" y="54"/>
                  <a:pt x="176" y="54"/>
                </a:cubicBezTo>
                <a:close/>
                <a:moveTo>
                  <a:pt x="163" y="27"/>
                </a:moveTo>
                <a:cubicBezTo>
                  <a:pt x="163" y="29"/>
                  <a:pt x="163" y="31"/>
                  <a:pt x="164" y="33"/>
                </a:cubicBezTo>
                <a:cubicBezTo>
                  <a:pt x="165" y="34"/>
                  <a:pt x="166" y="36"/>
                  <a:pt x="167" y="37"/>
                </a:cubicBezTo>
                <a:cubicBezTo>
                  <a:pt x="168" y="38"/>
                  <a:pt x="169" y="39"/>
                  <a:pt x="171" y="40"/>
                </a:cubicBezTo>
                <a:cubicBezTo>
                  <a:pt x="173" y="40"/>
                  <a:pt x="174" y="41"/>
                  <a:pt x="176" y="41"/>
                </a:cubicBezTo>
                <a:cubicBezTo>
                  <a:pt x="178" y="41"/>
                  <a:pt x="180" y="40"/>
                  <a:pt x="182" y="40"/>
                </a:cubicBezTo>
                <a:cubicBezTo>
                  <a:pt x="183" y="39"/>
                  <a:pt x="185" y="38"/>
                  <a:pt x="186" y="37"/>
                </a:cubicBezTo>
                <a:cubicBezTo>
                  <a:pt x="187" y="36"/>
                  <a:pt x="188" y="34"/>
                  <a:pt x="189" y="33"/>
                </a:cubicBezTo>
                <a:cubicBezTo>
                  <a:pt x="190" y="31"/>
                  <a:pt x="190" y="29"/>
                  <a:pt x="190" y="27"/>
                </a:cubicBezTo>
                <a:cubicBezTo>
                  <a:pt x="190" y="25"/>
                  <a:pt x="190" y="24"/>
                  <a:pt x="189" y="22"/>
                </a:cubicBezTo>
                <a:cubicBezTo>
                  <a:pt x="188" y="20"/>
                  <a:pt x="187" y="19"/>
                  <a:pt x="186" y="18"/>
                </a:cubicBezTo>
                <a:cubicBezTo>
                  <a:pt x="185" y="16"/>
                  <a:pt x="183" y="15"/>
                  <a:pt x="182" y="15"/>
                </a:cubicBezTo>
                <a:cubicBezTo>
                  <a:pt x="180" y="14"/>
                  <a:pt x="178" y="14"/>
                  <a:pt x="176" y="14"/>
                </a:cubicBezTo>
                <a:cubicBezTo>
                  <a:pt x="174" y="14"/>
                  <a:pt x="173" y="14"/>
                  <a:pt x="171" y="15"/>
                </a:cubicBezTo>
                <a:cubicBezTo>
                  <a:pt x="169" y="15"/>
                  <a:pt x="168" y="16"/>
                  <a:pt x="167" y="18"/>
                </a:cubicBezTo>
                <a:cubicBezTo>
                  <a:pt x="166" y="19"/>
                  <a:pt x="165" y="20"/>
                  <a:pt x="164" y="22"/>
                </a:cubicBezTo>
                <a:cubicBezTo>
                  <a:pt x="163" y="24"/>
                  <a:pt x="163" y="25"/>
                  <a:pt x="163" y="27"/>
                </a:cubicBezTo>
                <a:close/>
                <a:moveTo>
                  <a:pt x="27" y="27"/>
                </a:moveTo>
                <a:cubicBezTo>
                  <a:pt x="27" y="29"/>
                  <a:pt x="27" y="31"/>
                  <a:pt x="28" y="33"/>
                </a:cubicBezTo>
                <a:cubicBezTo>
                  <a:pt x="29" y="34"/>
                  <a:pt x="30" y="36"/>
                  <a:pt x="31" y="37"/>
                </a:cubicBezTo>
                <a:cubicBezTo>
                  <a:pt x="32" y="38"/>
                  <a:pt x="34" y="39"/>
                  <a:pt x="35" y="40"/>
                </a:cubicBezTo>
                <a:cubicBezTo>
                  <a:pt x="37" y="40"/>
                  <a:pt x="39" y="41"/>
                  <a:pt x="41" y="41"/>
                </a:cubicBezTo>
                <a:cubicBezTo>
                  <a:pt x="43" y="41"/>
                  <a:pt x="44" y="40"/>
                  <a:pt x="46" y="40"/>
                </a:cubicBezTo>
                <a:cubicBezTo>
                  <a:pt x="48" y="39"/>
                  <a:pt x="49" y="38"/>
                  <a:pt x="50" y="37"/>
                </a:cubicBezTo>
                <a:cubicBezTo>
                  <a:pt x="52" y="36"/>
                  <a:pt x="52" y="34"/>
                  <a:pt x="53" y="33"/>
                </a:cubicBezTo>
                <a:cubicBezTo>
                  <a:pt x="54" y="31"/>
                  <a:pt x="54" y="29"/>
                  <a:pt x="54" y="27"/>
                </a:cubicBezTo>
                <a:cubicBezTo>
                  <a:pt x="54" y="25"/>
                  <a:pt x="54" y="24"/>
                  <a:pt x="53" y="22"/>
                </a:cubicBezTo>
                <a:cubicBezTo>
                  <a:pt x="52" y="20"/>
                  <a:pt x="52" y="19"/>
                  <a:pt x="50" y="18"/>
                </a:cubicBezTo>
                <a:cubicBezTo>
                  <a:pt x="49" y="16"/>
                  <a:pt x="48" y="15"/>
                  <a:pt x="46" y="15"/>
                </a:cubicBezTo>
                <a:cubicBezTo>
                  <a:pt x="44" y="14"/>
                  <a:pt x="43" y="14"/>
                  <a:pt x="41" y="14"/>
                </a:cubicBezTo>
                <a:cubicBezTo>
                  <a:pt x="39" y="14"/>
                  <a:pt x="37" y="14"/>
                  <a:pt x="35" y="15"/>
                </a:cubicBezTo>
                <a:cubicBezTo>
                  <a:pt x="34" y="15"/>
                  <a:pt x="32" y="16"/>
                  <a:pt x="31" y="18"/>
                </a:cubicBezTo>
                <a:cubicBezTo>
                  <a:pt x="30" y="19"/>
                  <a:pt x="29" y="20"/>
                  <a:pt x="28" y="22"/>
                </a:cubicBezTo>
                <a:cubicBezTo>
                  <a:pt x="27" y="24"/>
                  <a:pt x="27" y="25"/>
                  <a:pt x="27" y="27"/>
                </a:cubicBezTo>
                <a:close/>
                <a:moveTo>
                  <a:pt x="81" y="82"/>
                </a:moveTo>
                <a:cubicBezTo>
                  <a:pt x="81" y="85"/>
                  <a:pt x="82" y="89"/>
                  <a:pt x="84" y="92"/>
                </a:cubicBezTo>
                <a:cubicBezTo>
                  <a:pt x="85" y="95"/>
                  <a:pt x="87" y="98"/>
                  <a:pt x="89" y="101"/>
                </a:cubicBezTo>
                <a:cubicBezTo>
                  <a:pt x="92" y="103"/>
                  <a:pt x="95" y="105"/>
                  <a:pt x="98" y="107"/>
                </a:cubicBezTo>
                <a:cubicBezTo>
                  <a:pt x="101" y="108"/>
                  <a:pt x="105" y="109"/>
                  <a:pt x="109" y="109"/>
                </a:cubicBezTo>
                <a:cubicBezTo>
                  <a:pt x="112" y="109"/>
                  <a:pt x="116" y="108"/>
                  <a:pt x="119" y="107"/>
                </a:cubicBezTo>
                <a:cubicBezTo>
                  <a:pt x="122" y="105"/>
                  <a:pt x="125" y="103"/>
                  <a:pt x="128" y="101"/>
                </a:cubicBezTo>
                <a:cubicBezTo>
                  <a:pt x="130" y="98"/>
                  <a:pt x="132" y="95"/>
                  <a:pt x="134" y="92"/>
                </a:cubicBezTo>
                <a:cubicBezTo>
                  <a:pt x="135" y="89"/>
                  <a:pt x="136" y="85"/>
                  <a:pt x="136" y="82"/>
                </a:cubicBezTo>
                <a:cubicBezTo>
                  <a:pt x="136" y="78"/>
                  <a:pt x="135" y="74"/>
                  <a:pt x="134" y="71"/>
                </a:cubicBezTo>
                <a:cubicBezTo>
                  <a:pt x="132" y="68"/>
                  <a:pt x="130" y="65"/>
                  <a:pt x="128" y="62"/>
                </a:cubicBezTo>
                <a:cubicBezTo>
                  <a:pt x="125" y="60"/>
                  <a:pt x="122" y="58"/>
                  <a:pt x="119" y="57"/>
                </a:cubicBezTo>
                <a:cubicBezTo>
                  <a:pt x="116" y="55"/>
                  <a:pt x="112" y="54"/>
                  <a:pt x="109" y="54"/>
                </a:cubicBezTo>
                <a:cubicBezTo>
                  <a:pt x="105" y="54"/>
                  <a:pt x="101" y="55"/>
                  <a:pt x="98" y="57"/>
                </a:cubicBezTo>
                <a:cubicBezTo>
                  <a:pt x="95" y="58"/>
                  <a:pt x="92" y="60"/>
                  <a:pt x="89" y="62"/>
                </a:cubicBezTo>
                <a:cubicBezTo>
                  <a:pt x="87" y="65"/>
                  <a:pt x="85" y="68"/>
                  <a:pt x="84" y="71"/>
                </a:cubicBezTo>
                <a:cubicBezTo>
                  <a:pt x="82" y="74"/>
                  <a:pt x="81" y="78"/>
                  <a:pt x="81" y="82"/>
                </a:cubicBezTo>
                <a:close/>
              </a:path>
            </a:pathLst>
          </a:custGeom>
          <a:solidFill>
            <a:srgbClr val="515251"/>
          </a:solidFill>
          <a:ln>
            <a:noFill/>
          </a:ln>
          <a:extLst/>
        </p:spPr>
        <p:txBody>
          <a:bodyPr vert="horz" wrap="square" lIns="87845" tIns="43923" rIns="87845" bIns="4392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28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9D861E3-0609-4C21-82F9-7D099E9F1317}"/>
              </a:ext>
            </a:extLst>
          </p:cNvPr>
          <p:cNvGrpSpPr/>
          <p:nvPr/>
        </p:nvGrpSpPr>
        <p:grpSpPr>
          <a:xfrm rot="5400000">
            <a:off x="1395541" y="3818487"/>
            <a:ext cx="5487083" cy="292039"/>
            <a:chOff x="396918" y="788889"/>
            <a:chExt cx="11335699" cy="29208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A998C2B-68FA-4A43-B831-447494D41578}"/>
                </a:ext>
              </a:extLst>
            </p:cNvPr>
            <p:cNvCxnSpPr>
              <a:cxnSpLocks/>
            </p:cNvCxnSpPr>
            <p:nvPr/>
          </p:nvCxnSpPr>
          <p:spPr>
            <a:xfrm>
              <a:off x="827209" y="1012554"/>
              <a:ext cx="345151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46E4180-55A8-4025-9C45-26CDE7F3F0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78152" y="-2553115"/>
              <a:ext cx="1" cy="713133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3645A6D8-0C60-4C61-A207-19425AC3388C}"/>
                </a:ext>
              </a:extLst>
            </p:cNvPr>
            <p:cNvSpPr txBox="1"/>
            <p:nvPr/>
          </p:nvSpPr>
          <p:spPr>
            <a:xfrm>
              <a:off x="396918" y="788889"/>
              <a:ext cx="293487" cy="2770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-50" normalizeH="0" baseline="0" noProof="0" dirty="0">
                  <a:ln>
                    <a:noFill/>
                  </a:ln>
                  <a:solidFill>
                    <a:srgbClr val="EB3C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…</a:t>
              </a:r>
              <a:endParaRPr kumimoji="0" lang="en-US" sz="1400" b="1" i="0" u="none" strike="noStrike" kern="0" cap="none" spc="-50" normalizeH="0" baseline="0" noProof="0" dirty="0">
                <a:ln>
                  <a:noFill/>
                </a:ln>
                <a:solidFill>
                  <a:srgbClr val="EB3C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76BF385-0669-470A-940A-2245B0B687A1}"/>
                </a:ext>
              </a:extLst>
            </p:cNvPr>
            <p:cNvSpPr txBox="1"/>
            <p:nvPr/>
          </p:nvSpPr>
          <p:spPr>
            <a:xfrm>
              <a:off x="11439130" y="803931"/>
              <a:ext cx="293487" cy="2770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-50" normalizeH="0" baseline="0" noProof="0" dirty="0">
                  <a:ln>
                    <a:noFill/>
                  </a:ln>
                  <a:solidFill>
                    <a:srgbClr val="EB3C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…</a:t>
              </a:r>
              <a:endParaRPr kumimoji="0" lang="en-US" sz="1400" b="1" i="0" u="none" strike="noStrike" kern="0" cap="none" spc="-50" normalizeH="0" baseline="0" noProof="0" dirty="0">
                <a:ln>
                  <a:noFill/>
                </a:ln>
                <a:solidFill>
                  <a:srgbClr val="EB3C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95E5D69D-2CBD-4DAE-87B5-03610B535622}"/>
              </a:ext>
            </a:extLst>
          </p:cNvPr>
          <p:cNvGrpSpPr/>
          <p:nvPr/>
        </p:nvGrpSpPr>
        <p:grpSpPr>
          <a:xfrm rot="5400000">
            <a:off x="7281955" y="3797915"/>
            <a:ext cx="5487083" cy="292039"/>
            <a:chOff x="396918" y="788889"/>
            <a:chExt cx="11335699" cy="292080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E49C78A-6631-4A9D-9A79-0D9CC5504580}"/>
                </a:ext>
              </a:extLst>
            </p:cNvPr>
            <p:cNvCxnSpPr>
              <a:cxnSpLocks/>
            </p:cNvCxnSpPr>
            <p:nvPr/>
          </p:nvCxnSpPr>
          <p:spPr>
            <a:xfrm>
              <a:off x="827209" y="1012554"/>
              <a:ext cx="345151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2A454EC-2415-43EB-BC72-457291126CC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78152" y="-2553115"/>
              <a:ext cx="1" cy="713133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C9504F9-5AE1-4B46-ADFD-CAB8160DF586}"/>
                </a:ext>
              </a:extLst>
            </p:cNvPr>
            <p:cNvSpPr txBox="1"/>
            <p:nvPr/>
          </p:nvSpPr>
          <p:spPr>
            <a:xfrm>
              <a:off x="396918" y="788889"/>
              <a:ext cx="293487" cy="2770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-50" normalizeH="0" baseline="0" noProof="0" dirty="0">
                  <a:ln>
                    <a:noFill/>
                  </a:ln>
                  <a:solidFill>
                    <a:srgbClr val="EB3C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…</a:t>
              </a:r>
              <a:endParaRPr kumimoji="0" lang="en-US" sz="1400" b="1" i="0" u="none" strike="noStrike" kern="0" cap="none" spc="-50" normalizeH="0" baseline="0" noProof="0" dirty="0">
                <a:ln>
                  <a:noFill/>
                </a:ln>
                <a:solidFill>
                  <a:srgbClr val="EB3C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3F25D240-3210-4B29-9F2B-1BC17579BF75}"/>
                </a:ext>
              </a:extLst>
            </p:cNvPr>
            <p:cNvSpPr txBox="1"/>
            <p:nvPr/>
          </p:nvSpPr>
          <p:spPr>
            <a:xfrm>
              <a:off x="11439130" y="803931"/>
              <a:ext cx="293487" cy="2770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-50" normalizeH="0" baseline="0" noProof="0" dirty="0">
                  <a:ln>
                    <a:noFill/>
                  </a:ln>
                  <a:solidFill>
                    <a:srgbClr val="EB3C00"/>
                  </a:soli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rPr>
                <a:t>…</a:t>
              </a:r>
              <a:endParaRPr kumimoji="0" lang="en-US" sz="1400" b="1" i="0" u="none" strike="noStrike" kern="0" cap="none" spc="-50" normalizeH="0" baseline="0" noProof="0" dirty="0">
                <a:ln>
                  <a:noFill/>
                </a:ln>
                <a:solidFill>
                  <a:srgbClr val="EB3C0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06" name="Picture 2" descr="Image result for onedrive logo png">
            <a:extLst>
              <a:ext uri="{FF2B5EF4-FFF2-40B4-BE49-F238E27FC236}">
                <a16:creationId xmlns:a16="http://schemas.microsoft.com/office/drawing/2014/main" id="{AF1A31A8-E744-4FD7-A21E-61B585CA1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t="20207" r="67935" b="25596"/>
          <a:stretch/>
        </p:blipFill>
        <p:spPr bwMode="auto">
          <a:xfrm>
            <a:off x="8119750" y="2652572"/>
            <a:ext cx="356244" cy="2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41CAA2A-8102-4183-A960-C4476083116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1516" r="13697" b="19314"/>
          <a:stretch/>
        </p:blipFill>
        <p:spPr>
          <a:xfrm>
            <a:off x="5903780" y="3144181"/>
            <a:ext cx="276434" cy="23858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D92FD3E4-FE65-4014-BF29-52D9C6B231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2538" y="3924483"/>
            <a:ext cx="282634" cy="271763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12BEA100-3697-4AE2-BD07-AB6004DD6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2538" y="3604669"/>
            <a:ext cx="282634" cy="271763"/>
          </a:xfrm>
          <a:prstGeom prst="rect">
            <a:avLst/>
          </a:prstGeom>
        </p:spPr>
      </p:pic>
      <p:pic>
        <p:nvPicPr>
          <p:cNvPr id="146" name="Picture 4" descr="Image result for onenote logo png">
            <a:extLst>
              <a:ext uri="{FF2B5EF4-FFF2-40B4-BE49-F238E27FC236}">
                <a16:creationId xmlns:a16="http://schemas.microsoft.com/office/drawing/2014/main" id="{58080F6F-972C-4293-BCF1-83D158D53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182" y="3924712"/>
            <a:ext cx="257619" cy="25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Speech Bubble: Oval 119">
            <a:extLst>
              <a:ext uri="{FF2B5EF4-FFF2-40B4-BE49-F238E27FC236}">
                <a16:creationId xmlns:a16="http://schemas.microsoft.com/office/drawing/2014/main" id="{5F29497C-90FE-42DB-B411-3E9FE04770CC}"/>
              </a:ext>
            </a:extLst>
          </p:cNvPr>
          <p:cNvSpPr/>
          <p:nvPr/>
        </p:nvSpPr>
        <p:spPr bwMode="auto">
          <a:xfrm>
            <a:off x="7437834" y="931105"/>
            <a:ext cx="4707069" cy="4009416"/>
          </a:xfrm>
          <a:prstGeom prst="wedgeEllipseCallout">
            <a:avLst>
              <a:gd name="adj1" fmla="val -68759"/>
              <a:gd name="adj2" fmla="val -22718"/>
            </a:avLst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Exchange Online Plan for Tenant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Exchange on-premises Ex2016 CU3 required for:</a:t>
            </a:r>
          </a:p>
          <a:p>
            <a:pPr marL="793328" marR="0" lvl="1" indent="-33614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Meetings TAB/Profile Photo</a:t>
            </a:r>
            <a:endParaRPr kumimoji="0" lang="en-US" sz="235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1" name="Speech Bubble: Oval 120">
            <a:extLst>
              <a:ext uri="{FF2B5EF4-FFF2-40B4-BE49-F238E27FC236}">
                <a16:creationId xmlns:a16="http://schemas.microsoft.com/office/drawing/2014/main" id="{D19771B2-9486-4810-9D4C-14540E6483BA}"/>
              </a:ext>
            </a:extLst>
          </p:cNvPr>
          <p:cNvSpPr/>
          <p:nvPr/>
        </p:nvSpPr>
        <p:spPr bwMode="auto">
          <a:xfrm>
            <a:off x="1428440" y="499721"/>
            <a:ext cx="4930336" cy="5060165"/>
          </a:xfrm>
          <a:prstGeom prst="wedgeEllipseCallout">
            <a:avLst>
              <a:gd name="adj1" fmla="val -64852"/>
              <a:gd name="adj2" fmla="val -20710"/>
            </a:avLst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Skype for Business Plan2</a:t>
            </a: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Required for:</a:t>
            </a:r>
          </a:p>
          <a:p>
            <a:pPr marL="336145" marR="0" lvl="0" indent="-336145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Interop for Skype and Teams</a:t>
            </a:r>
          </a:p>
          <a:p>
            <a:pPr marL="336145" marR="0" lvl="0" indent="-336145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Phone System</a:t>
            </a:r>
          </a:p>
          <a:p>
            <a:pPr marL="336145" marR="0" lvl="0" indent="-336145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Calling Plan</a:t>
            </a:r>
          </a:p>
          <a:p>
            <a:pPr marL="336145" marR="0" lvl="0" indent="-336145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PSTN Conferencing</a:t>
            </a:r>
          </a:p>
          <a:p>
            <a:pPr marL="336145" marR="0" lvl="0" indent="-336145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Hybrid chat/Presence</a:t>
            </a:r>
          </a:p>
        </p:txBody>
      </p:sp>
      <p:sp>
        <p:nvSpPr>
          <p:cNvPr id="122" name="Speech Bubble: Oval 121">
            <a:extLst>
              <a:ext uri="{FF2B5EF4-FFF2-40B4-BE49-F238E27FC236}">
                <a16:creationId xmlns:a16="http://schemas.microsoft.com/office/drawing/2014/main" id="{49A242CC-AFC3-4407-8028-4ADE0BA361AD}"/>
              </a:ext>
            </a:extLst>
          </p:cNvPr>
          <p:cNvSpPr/>
          <p:nvPr/>
        </p:nvSpPr>
        <p:spPr bwMode="auto">
          <a:xfrm>
            <a:off x="2927642" y="1893161"/>
            <a:ext cx="4766976" cy="3847905"/>
          </a:xfrm>
          <a:prstGeom prst="wedgeEllipseCallout">
            <a:avLst>
              <a:gd name="adj1" fmla="val 62693"/>
              <a:gd name="adj2" fmla="val -54561"/>
            </a:avLst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SharePoint Online for Tenant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Users don’t need SharePoint license to create or use Teams sites.</a:t>
            </a: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3" name="Speech Bubble: Oval 132">
            <a:extLst>
              <a:ext uri="{FF2B5EF4-FFF2-40B4-BE49-F238E27FC236}">
                <a16:creationId xmlns:a16="http://schemas.microsoft.com/office/drawing/2014/main" id="{399829C6-716E-4779-A518-9733930208E3}"/>
              </a:ext>
            </a:extLst>
          </p:cNvPr>
          <p:cNvSpPr/>
          <p:nvPr/>
        </p:nvSpPr>
        <p:spPr bwMode="auto">
          <a:xfrm>
            <a:off x="2625915" y="2612782"/>
            <a:ext cx="5229144" cy="2166360"/>
          </a:xfrm>
          <a:prstGeom prst="wedgeEllipseCallout">
            <a:avLst>
              <a:gd name="adj1" fmla="val 56826"/>
              <a:gd name="adj2" fmla="val -42377"/>
            </a:avLst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SharePoint license required for:</a:t>
            </a:r>
          </a:p>
          <a:p>
            <a:pPr marL="336145" marR="0" lvl="0" indent="-33614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sharing files in 1:1 chat</a:t>
            </a: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E8A7313-96A5-4F5B-98BD-6F6BBAF14F7C}"/>
              </a:ext>
            </a:extLst>
          </p:cNvPr>
          <p:cNvSpPr txBox="1"/>
          <p:nvPr/>
        </p:nvSpPr>
        <p:spPr>
          <a:xfrm>
            <a:off x="18540267" y="2312053"/>
            <a:ext cx="2500616" cy="178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O365 Information Protection tools</a:t>
            </a:r>
          </a:p>
          <a:p>
            <a:pPr marL="280121" marR="0" lvl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eDiscovery</a:t>
            </a:r>
          </a:p>
          <a:p>
            <a:pPr marL="280121" marR="0" lvl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Legal Hold</a:t>
            </a:r>
          </a:p>
          <a:p>
            <a:pPr marL="280121" marR="0" lvl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Compliance content search</a:t>
            </a:r>
          </a:p>
          <a:p>
            <a:pPr marL="280121" marR="0" lvl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Archive</a:t>
            </a:r>
          </a:p>
          <a:p>
            <a:pPr marL="280121" marR="0" lvl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Retention</a:t>
            </a:r>
          </a:p>
          <a:p>
            <a:pPr marL="280121" marR="0" lvl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Audit Logs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8094364-9EFF-4CE6-9302-7CA9E731D030}"/>
              </a:ext>
            </a:extLst>
          </p:cNvPr>
          <p:cNvCxnSpPr>
            <a:cxnSpLocks/>
          </p:cNvCxnSpPr>
          <p:nvPr/>
        </p:nvCxnSpPr>
        <p:spPr>
          <a:xfrm flipH="1" flipV="1">
            <a:off x="14579982" y="1845318"/>
            <a:ext cx="1935158" cy="375491"/>
          </a:xfrm>
          <a:prstGeom prst="straightConnector1">
            <a:avLst/>
          </a:prstGeom>
          <a:ln w="381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85810D4-A47C-4B2D-A74B-D2071E0C3C87}"/>
              </a:ext>
            </a:extLst>
          </p:cNvPr>
          <p:cNvCxnSpPr>
            <a:cxnSpLocks/>
          </p:cNvCxnSpPr>
          <p:nvPr/>
        </p:nvCxnSpPr>
        <p:spPr>
          <a:xfrm flipH="1">
            <a:off x="14578386" y="4073111"/>
            <a:ext cx="1805177" cy="443679"/>
          </a:xfrm>
          <a:prstGeom prst="straightConnector1">
            <a:avLst/>
          </a:prstGeom>
          <a:ln w="38100">
            <a:solidFill>
              <a:srgbClr val="0078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0" name="Picture 179">
            <a:extLst>
              <a:ext uri="{FF2B5EF4-FFF2-40B4-BE49-F238E27FC236}">
                <a16:creationId xmlns:a16="http://schemas.microsoft.com/office/drawing/2014/main" id="{C4F41BDB-DD95-403A-9A1C-3AFB098DD6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383562" y="2172532"/>
            <a:ext cx="1922412" cy="191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07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33" grpId="0" animBg="1"/>
      <p:bldP spid="13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F4AB51-DC53-486C-998B-5A0A4FE1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Reporting – What can we find out?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000FB-1FF3-482C-9F24-060AAEC7F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Check activity in Outlook Group mailbox</a:t>
            </a:r>
          </a:p>
          <a:p>
            <a:r>
              <a:rPr lang="nb-NO" dirty="0"/>
              <a:t>Check activity in Teams channel chat</a:t>
            </a:r>
          </a:p>
          <a:p>
            <a:r>
              <a:rPr lang="nb-NO" dirty="0"/>
              <a:t>Check activity in SharePoint teamsite</a:t>
            </a:r>
          </a:p>
          <a:p>
            <a:r>
              <a:rPr lang="nb-NO" dirty="0"/>
              <a:t>Check if ownerless</a:t>
            </a:r>
          </a:p>
          <a:p>
            <a:r>
              <a:rPr lang="nb-NO" dirty="0"/>
              <a:t>Other stuff to check, stream, PowerBI, Planner</a:t>
            </a:r>
          </a:p>
        </p:txBody>
      </p:sp>
    </p:spTree>
    <p:extLst>
      <p:ext uri="{BB962C8B-B14F-4D97-AF65-F5344CB8AC3E}">
        <p14:creationId xmlns:p14="http://schemas.microsoft.com/office/powerpoint/2010/main" val="89952721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C7D12-9457-4D0F-8370-5371C7B9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Delete vs archive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DA8A5-F4AE-4DBE-801B-E650EFD1E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If it is ok to delete, use expiration policy</a:t>
            </a:r>
          </a:p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75D4A-731C-49BC-906B-AB94B1A27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5AF5F0-7612-443F-AF55-3009F9263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012154"/>
              </p:ext>
            </p:extLst>
          </p:nvPr>
        </p:nvGraphicFramePr>
        <p:xfrm>
          <a:off x="1396206" y="2399176"/>
          <a:ext cx="4343400" cy="420624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836073158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12025526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nb-NO" b="1" i="1" dirty="0">
                          <a:solidFill>
                            <a:schemeClr val="bg1"/>
                          </a:solidFill>
                          <a:effectLst/>
                        </a:rPr>
                        <a:t>Days</a:t>
                      </a:r>
                      <a:endParaRPr lang="nb-NO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b="1" i="1">
                          <a:solidFill>
                            <a:schemeClr val="bg1"/>
                          </a:solidFill>
                          <a:effectLst/>
                        </a:rPr>
                        <a:t>Action</a:t>
                      </a:r>
                      <a:endParaRPr lang="nb-NO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718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nb-NO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dirty="0">
                          <a:solidFill>
                            <a:schemeClr val="bg1"/>
                          </a:solidFill>
                          <a:effectLst/>
                        </a:rPr>
                        <a:t>Group created (or renewed).</a:t>
                      </a:r>
                    </a:p>
                  </a:txBody>
                  <a:tcPr>
                    <a:lnL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155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solidFill>
                            <a:schemeClr val="bg1"/>
                          </a:solidFill>
                          <a:effectLst/>
                        </a:rPr>
                        <a:t>335</a:t>
                      </a:r>
                    </a:p>
                  </a:txBody>
                  <a:tcPr>
                    <a:lnL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First expiry notification sent to group owners.</a:t>
                      </a:r>
                    </a:p>
                  </a:txBody>
                  <a:tcPr>
                    <a:lnL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721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solidFill>
                            <a:schemeClr val="bg1"/>
                          </a:solidFill>
                          <a:effectLst/>
                        </a:rPr>
                        <a:t>350</a:t>
                      </a:r>
                    </a:p>
                  </a:txBody>
                  <a:tcPr>
                    <a:lnL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Second expiry notification sent to group owners</a:t>
                      </a:r>
                    </a:p>
                  </a:txBody>
                  <a:tcPr>
                    <a:lnL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92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solidFill>
                            <a:schemeClr val="bg1"/>
                          </a:solidFill>
                          <a:effectLst/>
                        </a:rPr>
                        <a:t>364</a:t>
                      </a:r>
                    </a:p>
                  </a:txBody>
                  <a:tcPr>
                    <a:lnL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Final warning sent to group owners</a:t>
                      </a:r>
                    </a:p>
                  </a:txBody>
                  <a:tcPr>
                    <a:lnL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025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solidFill>
                            <a:schemeClr val="bg1"/>
                          </a:solidFill>
                          <a:effectLst/>
                        </a:rPr>
                        <a:t>365</a:t>
                      </a:r>
                    </a:p>
                  </a:txBody>
                  <a:tcPr>
                    <a:lnL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Expiry period reached. Office 365 soft-deletes the group.</a:t>
                      </a:r>
                    </a:p>
                  </a:txBody>
                  <a:tcPr>
                    <a:lnL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306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nb-NO">
                          <a:solidFill>
                            <a:schemeClr val="bg1"/>
                          </a:solidFill>
                          <a:effectLst/>
                        </a:rPr>
                        <a:t>395</a:t>
                      </a:r>
                    </a:p>
                  </a:txBody>
                  <a:tcPr>
                    <a:lnL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30-day soft-delete retention period expires. Office 365 removes the group permanently.</a:t>
                      </a:r>
                    </a:p>
                  </a:txBody>
                  <a:tcPr>
                    <a:lnL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9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028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906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85A2-D99F-47F3-A90B-C474388E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Archive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FFF5-FC25-4B99-A1E4-A73CE5120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Add service account or compliance officer to group as owner</a:t>
            </a:r>
          </a:p>
          <a:p>
            <a:r>
              <a:rPr lang="nb-NO" dirty="0"/>
              <a:t>Remove alle owners and members</a:t>
            </a:r>
          </a:p>
          <a:p>
            <a:r>
              <a:rPr lang="nb-NO" dirty="0"/>
              <a:t>Change primary SMTP address to same name with an archive prefix</a:t>
            </a:r>
          </a:p>
          <a:p>
            <a:r>
              <a:rPr lang="nb-NO" dirty="0"/>
              <a:t>Set access type to private</a:t>
            </a:r>
          </a:p>
          <a:p>
            <a:r>
              <a:rPr lang="nb-NO" dirty="0"/>
              <a:t>Set require sender authentication</a:t>
            </a:r>
          </a:p>
          <a:p>
            <a:r>
              <a:rPr lang="nb-NO" dirty="0"/>
              <a:t>Hide from Outlook addresslist</a:t>
            </a:r>
          </a:p>
          <a:p>
            <a:r>
              <a:rPr lang="nb-NO" dirty="0"/>
              <a:t>Add custom attribute Archived</a:t>
            </a:r>
          </a:p>
          <a:p>
            <a:r>
              <a:rPr lang="nb-NO" dirty="0"/>
              <a:t>Add custom attribute 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FEC8E-73BA-4237-8267-9B6EEFC8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38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48DF-70D3-42E6-9B12-DFD3B24D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547B5-3FF6-4450-BE67-6E7C9DCD5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Use Azure AD PowerShell module</a:t>
            </a:r>
          </a:p>
          <a:p>
            <a:r>
              <a:rPr lang="nb-NO" dirty="0"/>
              <a:t>If soft deleted you can restore everything</a:t>
            </a:r>
          </a:p>
          <a:p>
            <a:r>
              <a:rPr lang="nb-NO" dirty="0"/>
              <a:t>If purged after 30 days, you can maybe restore bits and pieces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6C4A0-5031-4F3E-BBB1-CB8AC4D93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02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535555-9791-4F7D-AD95-B5FBA38E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or OOB?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DD275-894C-471E-82AD-748137071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Define all your business criteria</a:t>
            </a:r>
          </a:p>
          <a:p>
            <a:r>
              <a:rPr lang="en-US" sz="5400" dirty="0"/>
              <a:t>Make up your mind</a:t>
            </a:r>
          </a:p>
        </p:txBody>
      </p:sp>
    </p:spTree>
    <p:extLst>
      <p:ext uri="{BB962C8B-B14F-4D97-AF65-F5344CB8AC3E}">
        <p14:creationId xmlns:p14="http://schemas.microsoft.com/office/powerpoint/2010/main" val="3485627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3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76840-40AB-43EA-BEB1-4382E5F2A5FB}"/>
              </a:ext>
            </a:extLst>
          </p:cNvPr>
          <p:cNvSpPr txBox="1"/>
          <p:nvPr/>
        </p:nvSpPr>
        <p:spPr>
          <a:xfrm>
            <a:off x="7741601" y="5828427"/>
            <a:ext cx="4298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http://mvpdagen.no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083EFC-0E8E-4D28-8454-570AB3D6BC1A}"/>
              </a:ext>
            </a:extLst>
          </p:cNvPr>
          <p:cNvGrpSpPr/>
          <p:nvPr/>
        </p:nvGrpSpPr>
        <p:grpSpPr>
          <a:xfrm>
            <a:off x="338324" y="5726928"/>
            <a:ext cx="3582754" cy="795801"/>
            <a:chOff x="1119872" y="5576198"/>
            <a:chExt cx="3582754" cy="7958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069E65-9D38-4D1E-BC31-ED650E94FDE7}"/>
                </a:ext>
              </a:extLst>
            </p:cNvPr>
            <p:cNvSpPr txBox="1"/>
            <p:nvPr/>
          </p:nvSpPr>
          <p:spPr>
            <a:xfrm>
              <a:off x="1748770" y="5678571"/>
              <a:ext cx="2953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b-NO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#MVPdagen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EDE9EC-1F64-498E-9C43-386D50783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9872" y="5576198"/>
              <a:ext cx="795801" cy="795801"/>
            </a:xfrm>
            <a:prstGeom prst="rect">
              <a:avLst/>
            </a:prstGeom>
          </p:spPr>
        </p:pic>
      </p:grpSp>
      <p:sp>
        <p:nvSpPr>
          <p:cNvPr id="10" name="Title 4">
            <a:extLst>
              <a:ext uri="{FF2B5EF4-FFF2-40B4-BE49-F238E27FC236}">
                <a16:creationId xmlns:a16="http://schemas.microsoft.com/office/drawing/2014/main" id="{25AD1395-4CCB-4BB1-B3E5-B9936278AF90}"/>
              </a:ext>
            </a:extLst>
          </p:cNvPr>
          <p:cNvSpPr txBox="1">
            <a:spLocks/>
          </p:cNvSpPr>
          <p:nvPr/>
        </p:nvSpPr>
        <p:spPr>
          <a:xfrm>
            <a:off x="1019452" y="3796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Tusen Takk for oss!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D71B4D-259F-4B5D-9386-EEFACA5F29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276" y="1459223"/>
            <a:ext cx="5213952" cy="21036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5BB578-C49D-4BE9-8618-24BD7FAF1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786" y="37517"/>
            <a:ext cx="4496427" cy="1305107"/>
          </a:xfrm>
          <a:prstGeom prst="rect">
            <a:avLst/>
          </a:prstGeom>
        </p:spPr>
      </p:pic>
      <p:pic>
        <p:nvPicPr>
          <p:cNvPr id="1032" name="Picture 8" descr="Image result for Microsoft logo reverse">
            <a:extLst>
              <a:ext uri="{FF2B5EF4-FFF2-40B4-BE49-F238E27FC236}">
                <a16:creationId xmlns:a16="http://schemas.microsoft.com/office/drawing/2014/main" id="{4279A1F7-3911-4F51-AE1B-9B0D1C2CA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034" y="5938625"/>
            <a:ext cx="1994611" cy="4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17044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0C6647-5385-43E1-A932-A26657D55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05" y="185142"/>
            <a:ext cx="9784080" cy="1508760"/>
          </a:xfrm>
        </p:spPr>
        <p:txBody>
          <a:bodyPr>
            <a:noAutofit/>
          </a:bodyPr>
          <a:lstStyle/>
          <a:p>
            <a:r>
              <a:rPr lang="en-US" sz="2800" dirty="0"/>
              <a:t>Ståle Hansen		</a:t>
            </a:r>
            <a:br>
              <a:rPr lang="en-US" sz="2800" dirty="0"/>
            </a:br>
            <a:r>
              <a:rPr lang="en-US" sz="2800" dirty="0"/>
              <a:t>     - MVP Office Servers and Services</a:t>
            </a:r>
            <a:br>
              <a:rPr lang="en-US" sz="2800" dirty="0"/>
            </a:br>
            <a:r>
              <a:rPr lang="en-US" sz="2800" dirty="0"/>
              <a:t>Founder &amp; Principal Cloud Architect 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19" name="Picture 1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6BB54B9-3378-4355-8B68-A5DD0D1150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09" y="604763"/>
            <a:ext cx="268751" cy="2687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CBD418-A2CE-48E7-B574-19A8E94292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950" y="86108"/>
            <a:ext cx="3084350" cy="8974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A3E551-5922-4A04-8622-9D5B0DBBA3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1036"/>
            <a:ext cx="3918467" cy="5062798"/>
          </a:xfrm>
          <a:prstGeom prst="rect">
            <a:avLst/>
          </a:prstGeom>
        </p:spPr>
      </p:pic>
      <p:pic>
        <p:nvPicPr>
          <p:cNvPr id="9" name="Picture 8" descr="A large crowd of people&#10;&#10;Description generated with high confidence">
            <a:extLst>
              <a:ext uri="{FF2B5EF4-FFF2-40B4-BE49-F238E27FC236}">
                <a16:creationId xmlns:a16="http://schemas.microsoft.com/office/drawing/2014/main" id="{AA05C22D-969F-474E-81E9-ED5C79764C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466" y="1821308"/>
            <a:ext cx="9048233" cy="508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1595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D7481200-3BB2-4CA3-9D54-1077F6F765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71B42-763F-40AA-8C76-A46539BE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459" y="642938"/>
            <a:ext cx="3670808" cy="5502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problem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- no one solution fits all scenarios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/>
          </p:nvPr>
        </p:nvGraphicFramePr>
        <p:xfrm>
          <a:off x="642938" y="642938"/>
          <a:ext cx="6269037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8761055"/>
      </p:ext>
    </p:extLst>
  </p:cSld>
  <p:clrMapOvr>
    <a:masterClrMapping/>
  </p:clrMapOvr>
  <p:transition spd="slow">
    <p:strips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ge result for mcdonalds order screen">
            <a:extLst>
              <a:ext uri="{FF2B5EF4-FFF2-40B4-BE49-F238E27FC236}">
                <a16:creationId xmlns:a16="http://schemas.microsoft.com/office/drawing/2014/main" id="{7DA419BA-B34B-4865-9898-0AFE5071C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6" r="-3" b="25845"/>
          <a:stretch/>
        </p:blipFill>
        <p:spPr bwMode="auto">
          <a:xfrm>
            <a:off x="7752374" y="-1"/>
            <a:ext cx="4439625" cy="363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all you can eat">
            <a:extLst>
              <a:ext uri="{FF2B5EF4-FFF2-40B4-BE49-F238E27FC236}">
                <a16:creationId xmlns:a16="http://schemas.microsoft.com/office/drawing/2014/main" id="{FF982691-B9D6-442C-9B7D-68FA1F596F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88" r="-3" b="19514"/>
          <a:stretch/>
        </p:blipFill>
        <p:spPr bwMode="auto">
          <a:xfrm>
            <a:off x="-1" y="0"/>
            <a:ext cx="7442802" cy="36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E8E1AD6-B41E-4CA2-B5E9-CDDAC13C5B37}"/>
              </a:ext>
            </a:extLst>
          </p:cNvPr>
          <p:cNvSpPr txBox="1">
            <a:spLocks/>
          </p:cNvSpPr>
          <p:nvPr/>
        </p:nvSpPr>
        <p:spPr>
          <a:xfrm>
            <a:off x="990600" y="4157951"/>
            <a:ext cx="10210800" cy="1099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1" kern="1200" dirty="0">
                <a:solidFill>
                  <a:srgbClr val="0A5D66"/>
                </a:solidFill>
                <a:latin typeface="Calibri" charset="0"/>
                <a:ea typeface="+mj-ea"/>
                <a:cs typeface="Calibri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Self-service vs. Self-service</a:t>
            </a:r>
          </a:p>
        </p:txBody>
      </p:sp>
    </p:spTree>
    <p:extLst>
      <p:ext uri="{BB962C8B-B14F-4D97-AF65-F5344CB8AC3E}">
        <p14:creationId xmlns:p14="http://schemas.microsoft.com/office/powerpoint/2010/main" val="358534388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3" name="Rectangle 819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itchFamily="48" charset="-128"/>
              <a:cs typeface="+mn-cs"/>
            </a:endParaRPr>
          </a:p>
        </p:txBody>
      </p:sp>
      <p:pic>
        <p:nvPicPr>
          <p:cNvPr id="8194" name="Picture 2" descr="Image result for beware tape">
            <a:extLst>
              <a:ext uri="{FF2B5EF4-FFF2-40B4-BE49-F238E27FC236}">
                <a16:creationId xmlns:a16="http://schemas.microsoft.com/office/drawing/2014/main" id="{F4EB23A8-B4DE-4BC2-A908-9C12CF62B3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0" b="21639"/>
          <a:stretch/>
        </p:blipFill>
        <p:spPr bwMode="auto">
          <a:xfrm>
            <a:off x="20" y="10"/>
            <a:ext cx="1219198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04" name="Straight Connector 72">
            <a:extLst>
              <a:ext uri="{FF2B5EF4-FFF2-40B4-BE49-F238E27FC236}">
                <a16:creationId xmlns:a16="http://schemas.microsoft.com/office/drawing/2014/main" id="{E126E481-B945-4179-BD79-05E96E9B29E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A53D9920-A5B7-442C-BCA8-1F31E223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  <a:latin typeface="+mj-lt"/>
                <a:cs typeface="+mj-cs"/>
              </a:rPr>
              <a:t>Lock-down in progress!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70219A-3C23-4241-8E53-658C753E9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358" y="5264106"/>
            <a:ext cx="650944" cy="82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31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F21B86-C75A-4A12-AF3C-D303F9233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 down out of the box self service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CD7753-335D-4888-B442-A95ABF0DE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2681" y="1825625"/>
            <a:ext cx="6566637" cy="4351338"/>
          </a:xfrm>
        </p:spPr>
      </p:pic>
    </p:spTree>
    <p:extLst>
      <p:ext uri="{BB962C8B-B14F-4D97-AF65-F5344CB8AC3E}">
        <p14:creationId xmlns:p14="http://schemas.microsoft.com/office/powerpoint/2010/main" val="140444804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1D6C55-6CAE-4E15-BE69-9CED542C8C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46341" y="618617"/>
            <a:ext cx="5001819" cy="4356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843D81-DBE6-4AFC-9EF7-D1BCDC3C29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52399" y="618617"/>
            <a:ext cx="5434311" cy="4356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8B2300-17B8-4AF9-AC19-3EB4FE2664BD}"/>
              </a:ext>
            </a:extLst>
          </p:cNvPr>
          <p:cNvSpPr txBox="1"/>
          <p:nvPr/>
        </p:nvSpPr>
        <p:spPr>
          <a:xfrm>
            <a:off x="152399" y="5431536"/>
            <a:ext cx="5434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ＭＳ Ｐゴシック" pitchFamily="48" charset="-128"/>
                <a:cs typeface="Segoe UI Light" panose="020B0502040204020203" pitchFamily="34" charset="0"/>
              </a:rPr>
              <a:t>Out-of-the-box form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B8E36-AC0F-4FC7-83AB-005725CFC3AA}"/>
              </a:ext>
            </a:extLst>
          </p:cNvPr>
          <p:cNvSpPr txBox="1"/>
          <p:nvPr/>
        </p:nvSpPr>
        <p:spPr>
          <a:xfrm>
            <a:off x="6946341" y="5358384"/>
            <a:ext cx="5001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ＭＳ Ｐゴシック" pitchFamily="48" charset="-128"/>
                <a:cs typeface="Segoe UI Light" panose="020B0502040204020203" pitchFamily="34" charset="0"/>
              </a:rPr>
              <a:t>Custom form – anything you like</a:t>
            </a:r>
          </a:p>
        </p:txBody>
      </p:sp>
    </p:spTree>
    <p:extLst>
      <p:ext uri="{BB962C8B-B14F-4D97-AF65-F5344CB8AC3E}">
        <p14:creationId xmlns:p14="http://schemas.microsoft.com/office/powerpoint/2010/main" val="3976564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B980-86AE-4D43-B283-5ECF612C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naming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C2D44F-25EB-4283-ACD3-37C92FA42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 the box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021F7-0BB6-455B-9F50-20AB686D76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ONE pattern</a:t>
            </a:r>
          </a:p>
          <a:p>
            <a:r>
              <a:rPr lang="en-US" dirty="0"/>
              <a:t>AAD attributes and text</a:t>
            </a:r>
          </a:p>
          <a:p>
            <a:r>
              <a:rPr lang="en-US" dirty="0"/>
              <a:t>Manual e-mail edit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Group MVP 2018 Oslo</a:t>
            </a:r>
          </a:p>
          <a:p>
            <a:pPr marL="0" indent="0">
              <a:buNone/>
            </a:pPr>
            <a:r>
              <a:rPr lang="en-US" dirty="0"/>
              <a:t>GroupMVP2018Oslo@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93A52-FD1E-4B09-AF79-E9D4AC5700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8AE34-AF25-49C8-93ED-10B9B28EFD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108754"/>
      </p:ext>
    </p:extLst>
  </p:cSld>
  <p:clrMapOvr>
    <a:masterClrMapping/>
  </p:clrMapOvr>
  <p:transition spd="slow" advTm="10000">
    <p:push dir="d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MVPDagen">
      <a:dk1>
        <a:srgbClr val="2C2C2C"/>
      </a:dk1>
      <a:lt1>
        <a:srgbClr val="FFFFFF"/>
      </a:lt1>
      <a:dk2>
        <a:srgbClr val="1D73BE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A5A5A5"/>
      </a:accent5>
      <a:accent6>
        <a:srgbClr val="F56617"/>
      </a:accent6>
      <a:hlink>
        <a:srgbClr val="F2F2F2"/>
      </a:hlink>
      <a:folHlink>
        <a:srgbClr val="BFBFBF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4_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8278E12DACC1B4B9B6B3689C6ED51D3" ma:contentTypeVersion="8" ma:contentTypeDescription="Opprett et nytt dokument." ma:contentTypeScope="" ma:versionID="6ef7c96e96da54db4ca77aff0634ea59">
  <xsd:schema xmlns:xsd="http://www.w3.org/2001/XMLSchema" xmlns:xs="http://www.w3.org/2001/XMLSchema" xmlns:p="http://schemas.microsoft.com/office/2006/metadata/properties" xmlns:ns2="183d0c94-dc66-4d15-bb81-79881b75604f" xmlns:ns3="7bc2de37-ba01-43a0-9f03-df9957dd35f0" targetNamespace="http://schemas.microsoft.com/office/2006/metadata/properties" ma:root="true" ma:fieldsID="e61fdd657ad35bae4aba02de69ac1a66" ns2:_="" ns3:_="">
    <xsd:import namespace="183d0c94-dc66-4d15-bb81-79881b75604f"/>
    <xsd:import namespace="7bc2de37-ba01-43a0-9f03-df9957dd3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3d0c94-dc66-4d15-bb81-79881b7560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c2de37-ba01-43a0-9f03-df9957dd35f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Del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lingsdetaljer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5BF5CC-0B26-4961-810D-ADF39FDE9C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3d0c94-dc66-4d15-bb81-79881b75604f"/>
    <ds:schemaRef ds:uri="7bc2de37-ba01-43a0-9f03-df9957dd35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F705C4-DC1A-45EC-9773-F4B33DB1E6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A80488-CFE2-4C9F-8D68-9A3A760B66E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56292</TotalTime>
  <Words>771</Words>
  <Application>Microsoft Office PowerPoint</Application>
  <PresentationFormat>Widescreen</PresentationFormat>
  <Paragraphs>226</Paragraphs>
  <Slides>29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ＭＳ Ｐゴシック</vt:lpstr>
      <vt:lpstr>Arial</vt:lpstr>
      <vt:lpstr>Calibri</vt:lpstr>
      <vt:lpstr>Calibri Light</vt:lpstr>
      <vt:lpstr>Consolas</vt:lpstr>
      <vt:lpstr>Corbel</vt:lpstr>
      <vt:lpstr>Museo Sans 100</vt:lpstr>
      <vt:lpstr>Segoe UI</vt:lpstr>
      <vt:lpstr>Segoe UI Light</vt:lpstr>
      <vt:lpstr>Segoe UI Semilight</vt:lpstr>
      <vt:lpstr>Wingdings</vt:lpstr>
      <vt:lpstr>Banded</vt:lpstr>
      <vt:lpstr>4_5-50109_Microsoft_Light_Template</vt:lpstr>
      <vt:lpstr>Office Theme</vt:lpstr>
      <vt:lpstr>Tør du slippe brukerne løs på Teams og Groups uten kontroll? </vt:lpstr>
      <vt:lpstr>Mikael Svenson MVP Office Servers and Services </vt:lpstr>
      <vt:lpstr>Ståle Hansen        - MVP Office Servers and Services Founder &amp; Principal Cloud Architect  </vt:lpstr>
      <vt:lpstr>The problem  - no one solution fits all scenarios</vt:lpstr>
      <vt:lpstr>PowerPoint Presentation</vt:lpstr>
      <vt:lpstr>Lock-down in progress!</vt:lpstr>
      <vt:lpstr>Lock down out of the box self service</vt:lpstr>
      <vt:lpstr>PowerPoint Presentation</vt:lpstr>
      <vt:lpstr>Group naming</vt:lpstr>
      <vt:lpstr>Group naming</vt:lpstr>
      <vt:lpstr>Group naming</vt:lpstr>
      <vt:lpstr>Group naming</vt:lpstr>
      <vt:lpstr>Templating</vt:lpstr>
      <vt:lpstr>PowerPoint Presentation</vt:lpstr>
      <vt:lpstr>PowerPoint Presentation</vt:lpstr>
      <vt:lpstr>Templating</vt:lpstr>
      <vt:lpstr>How can I get there?</vt:lpstr>
      <vt:lpstr>PowerPoint Presentation</vt:lpstr>
      <vt:lpstr>Create a team based on a team (rolling out)</vt:lpstr>
      <vt:lpstr>What Do I get OOB?</vt:lpstr>
      <vt:lpstr>Azure AD Premium 1 gives you..</vt:lpstr>
      <vt:lpstr>Reporting and Decomission</vt:lpstr>
      <vt:lpstr>PowerPoint Presentation</vt:lpstr>
      <vt:lpstr>Reporting – What can we find out?</vt:lpstr>
      <vt:lpstr>Delete vs archive</vt:lpstr>
      <vt:lpstr>Archive</vt:lpstr>
      <vt:lpstr>restore</vt:lpstr>
      <vt:lpstr>Custom or OOB?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</dc:title>
  <dc:creator>Ståle Hansen</dc:creator>
  <cp:lastModifiedBy>Mikael Svenson</cp:lastModifiedBy>
  <cp:revision>434</cp:revision>
  <dcterms:created xsi:type="dcterms:W3CDTF">2015-05-21T08:51:06Z</dcterms:created>
  <dcterms:modified xsi:type="dcterms:W3CDTF">2018-05-31T06:59:38Z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0x010100E8278E12DACC1B4B9B6B3689C6ED51D3</vt:lpwstr>
  </property>
  <property fmtid="{D5CDD505-2E9C-101B-9397-08002B2CF9AE}" pid="3" name="TaxKeyword">
    <vt:lpwstr/>
  </property>
  <property fmtid="{D5CDD505-2E9C-101B-9397-08002B2CF9AE}" pid="4" name="TaxCatchAll">
    <vt:lpwstr/>
  </property>
  <property fmtid="{D5CDD505-2E9C-101B-9397-08002B2CF9AE}" pid="5" name="TaxKeywordTaxHTField">
    <vt:lpwstr/>
  </property>
</Properties>
</file>